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6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sk-SK" smtClean="0"/>
              <a:t>Upravte štýl predlohy podnadpisov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1883F8-DB8D-4EE7-83C6-B921821A8D60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0186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987A59-B6F1-4415-832D-023106A6808A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7711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52AFAF-CB80-499C-9634-46A1CA098D21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8698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214ECA-ACC1-42DE-B4FE-0E6AFCC6A747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8471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0E80A8-DD88-4827-87ED-DFDB87FF9AB3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2219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856B35-E0F4-4A74-B16D-632640A747AD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9706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9541CF-A953-4923-8A99-2D56B84EC3FF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3311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D4DA18-FEE6-46E7-9062-4FECCF7821EA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4686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782293-2939-4BE1-9BE4-DFF8EC4F6334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8601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3149CF-6097-4B95-8C47-A51B28EDD79B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9720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7B3087-03CE-4303-B73A-2C375BE91DF9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7238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GB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GB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82366158-4A09-4BC4-9B30-76A395697006}" type="slidenum">
              <a:rPr lang="en-GB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sk-SK"/>
              <a:t>Odrody jabĺk</a:t>
            </a:r>
            <a:endParaRPr lang="en-GB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/>
              <a:t>L Williams</a:t>
            </a:r>
          </a:p>
          <a:p>
            <a:r>
              <a:rPr lang="sk-SK"/>
              <a:t>Družstvo pre predaj jabĺk</a:t>
            </a:r>
            <a:endParaRPr lang="en-GB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Produkované odrody</a:t>
            </a:r>
            <a:endParaRPr lang="en-GB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>
                <a:latin typeface="ProseAntique" charset="0"/>
                <a:cs typeface="Times New Roman" charset="0"/>
              </a:rPr>
              <a:t>BEAUTY OF KENT</a:t>
            </a:r>
          </a:p>
          <a:p>
            <a:r>
              <a:rPr lang="en-GB">
                <a:latin typeface="ProseAntique" charset="0"/>
                <a:cs typeface="Times New Roman" charset="0"/>
              </a:rPr>
              <a:t>BLENHEIM ORANGE</a:t>
            </a:r>
          </a:p>
          <a:p>
            <a:r>
              <a:rPr lang="en-GB">
                <a:latin typeface="ProseAntique" charset="0"/>
                <a:cs typeface="Times New Roman" charset="0"/>
              </a:rPr>
              <a:t>CLAYGATE PEARMAIN</a:t>
            </a:r>
          </a:p>
          <a:p>
            <a:r>
              <a:rPr lang="en-GB">
                <a:latin typeface="ProseAntique" charset="0"/>
                <a:cs typeface="Times New Roman" charset="0"/>
              </a:rPr>
              <a:t>D'ARCY SPICE</a:t>
            </a:r>
          </a:p>
          <a:p>
            <a:r>
              <a:rPr lang="en-GB">
                <a:latin typeface="ProseAntique" charset="0"/>
                <a:cs typeface="Times New Roman" charset="0"/>
              </a:rPr>
              <a:t>LAXTON'S FORTUNE</a:t>
            </a:r>
          </a:p>
          <a:p>
            <a:r>
              <a:rPr lang="en-GB">
                <a:latin typeface="ProseAntique" charset="0"/>
                <a:cs typeface="Times New Roman" charset="0"/>
              </a:rPr>
              <a:t>RIBSTON'S PIPPIN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23</Words>
  <Application>Microsoft Office PowerPoint</Application>
  <PresentationFormat>Prezentácia na obrazovke (4:3)</PresentationFormat>
  <Paragraphs>10</Paragraphs>
  <Slides>2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2</vt:i4>
      </vt:variant>
    </vt:vector>
  </HeadingPairs>
  <TitlesOfParts>
    <vt:vector size="6" baseType="lpstr">
      <vt:lpstr>Arial</vt:lpstr>
      <vt:lpstr>ProseAntique</vt:lpstr>
      <vt:lpstr>Times New Roman</vt:lpstr>
      <vt:lpstr>Default Design</vt:lpstr>
      <vt:lpstr>Odrody jabĺk</vt:lpstr>
      <vt:lpstr>Produkované odrody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Apple Varieties</dc:title>
  <dc:creator>European Computer Driving Licence Foundation Ltd.</dc:creator>
  <cp:lastModifiedBy>Barborka</cp:lastModifiedBy>
  <cp:revision>5</cp:revision>
  <dcterms:created xsi:type="dcterms:W3CDTF">2006-06-05T21:30:34Z</dcterms:created>
  <dcterms:modified xsi:type="dcterms:W3CDTF">2012-05-23T08:18:56Z</dcterms:modified>
</cp:coreProperties>
</file>