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5240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Živočíchy prospešné pre človeka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vče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2209800"/>
            <a:ext cx="4114800" cy="2745885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ry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354" y="4038600"/>
            <a:ext cx="4493645" cy="28194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76200" y="6019800"/>
            <a:ext cx="4572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https://www.youtube.com/watch?v=3mNwGu2VgH8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VČELA MEDONOSNÁ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čela kresl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219075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VčELI UL"/>
          <p:cNvPicPr>
            <a:picLocks noChangeAspect="1" noChangeArrowheads="1"/>
          </p:cNvPicPr>
          <p:nvPr/>
        </p:nvPicPr>
        <p:blipFill>
          <a:blip r:embed="rId3"/>
          <a:srcRect l="45161"/>
          <a:stretch>
            <a:fillRect/>
          </a:stretch>
        </p:blipFill>
        <p:spPr bwMode="auto">
          <a:xfrm>
            <a:off x="3124200" y="1524000"/>
            <a:ext cx="3238500" cy="4438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457200" y="4876800"/>
            <a:ext cx="818467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Chovom včiel, výrobou medu a vosku </a:t>
            </a:r>
          </a:p>
          <a:p>
            <a:r>
              <a:rPr lang="sk-SK" sz="3600" dirty="0" smtClean="0"/>
              <a:t>sa zaoberá ........................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 úli žijú: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včela kresl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84852" cy="1447800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včela kresl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9148" y="0"/>
            <a:ext cx="1384852" cy="1447800"/>
          </a:xfrm>
          <a:prstGeom prst="rect">
            <a:avLst/>
          </a:prstGeom>
          <a:noFill/>
        </p:spPr>
      </p:pic>
      <p:pic>
        <p:nvPicPr>
          <p:cNvPr id="27650" name="Picture 2" descr="Výsledok vyhľadávania obrázkov pre dopyt včela robotn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799"/>
            <a:ext cx="3200400" cy="5382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vyvoj včel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95400"/>
            <a:ext cx="9080880" cy="490100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828800" y="304800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https://www.youtube.com/watch?v=74_v4wf011k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533400"/>
            <a:ext cx="8991600" cy="8631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ak včele hrozí nebezpečenstvo?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žihadlo včel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20000" cy="3152775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vče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0"/>
            <a:ext cx="2270449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VÝZNAM VČIEL: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M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057900" cy="4543426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VčELI VO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066800"/>
            <a:ext cx="7200898" cy="4800600"/>
          </a:xfrm>
          <a:prstGeom prst="rect">
            <a:avLst/>
          </a:prstGeom>
          <a:noFill/>
        </p:spPr>
      </p:pic>
      <p:pic>
        <p:nvPicPr>
          <p:cNvPr id="30726" name="Picture 6" descr="Výsledok vyhľadávania obrázkov pre dopyt propol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1905000"/>
            <a:ext cx="8254997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RYBY: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ry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096000" cy="4572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600200" y="5715000"/>
            <a:ext cx="6470041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Obsahujú vitamín A, vitamín D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Ako sa nazýva dom včiel?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33400" y="1828800"/>
            <a:ext cx="82296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druhy včiel obývajú úľ?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33400" y="3429000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Prečo je matka (kráľovná)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nevyhnutná pre včely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Akú funkciu majú trúdy?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Poprehadzuj písmenká a vytvor správny názov.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včielka"/>
          <p:cNvPicPr>
            <a:picLocks noChangeAspect="1" noChangeArrowheads="1"/>
          </p:cNvPicPr>
          <p:nvPr/>
        </p:nvPicPr>
        <p:blipFill>
          <a:blip r:embed="rId2"/>
          <a:srcRect t="1900"/>
          <a:stretch>
            <a:fillRect/>
          </a:stretch>
        </p:blipFill>
        <p:spPr bwMode="auto">
          <a:xfrm>
            <a:off x="1752600" y="1447800"/>
            <a:ext cx="5715000" cy="5410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2286000"/>
            <a:ext cx="2847254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SRPPLOIO</a:t>
            </a:r>
            <a:endParaRPr lang="sk-SK" sz="4400" dirty="0"/>
          </a:p>
        </p:txBody>
      </p:sp>
      <p:sp>
        <p:nvSpPr>
          <p:cNvPr id="6" name="BlokTextu 5"/>
          <p:cNvSpPr txBox="1"/>
          <p:nvPr/>
        </p:nvSpPr>
        <p:spPr>
          <a:xfrm>
            <a:off x="685800" y="3581400"/>
            <a:ext cx="1688283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OKVS</a:t>
            </a:r>
            <a:endParaRPr lang="sk-SK" sz="4400" dirty="0"/>
          </a:p>
        </p:txBody>
      </p:sp>
      <p:sp>
        <p:nvSpPr>
          <p:cNvPr id="7" name="BlokTextu 6"/>
          <p:cNvSpPr txBox="1"/>
          <p:nvPr/>
        </p:nvSpPr>
        <p:spPr>
          <a:xfrm>
            <a:off x="762000" y="4724400"/>
            <a:ext cx="3805785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ESÁVTLRVČO</a:t>
            </a:r>
            <a:endParaRPr lang="sk-SK" sz="4400" dirty="0"/>
          </a:p>
        </p:txBody>
      </p:sp>
      <p:sp>
        <p:nvSpPr>
          <p:cNvPr id="8" name="BlokTextu 7"/>
          <p:cNvSpPr txBox="1"/>
          <p:nvPr/>
        </p:nvSpPr>
        <p:spPr>
          <a:xfrm>
            <a:off x="4648200" y="2362200"/>
            <a:ext cx="211288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PROPOLIS</a:t>
            </a:r>
            <a:endParaRPr lang="sk-SK" sz="3200" dirty="0"/>
          </a:p>
        </p:txBody>
      </p:sp>
      <p:sp>
        <p:nvSpPr>
          <p:cNvPr id="9" name="BlokTextu 8"/>
          <p:cNvSpPr txBox="1"/>
          <p:nvPr/>
        </p:nvSpPr>
        <p:spPr>
          <a:xfrm>
            <a:off x="4724400" y="3581400"/>
            <a:ext cx="125746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VOSK</a:t>
            </a:r>
            <a:endParaRPr lang="sk-SK" sz="3200" dirty="0"/>
          </a:p>
        </p:txBody>
      </p:sp>
      <p:sp>
        <p:nvSpPr>
          <p:cNvPr id="10" name="BlokTextu 9"/>
          <p:cNvSpPr txBox="1"/>
          <p:nvPr/>
        </p:nvSpPr>
        <p:spPr>
          <a:xfrm>
            <a:off x="4724400" y="4800600"/>
            <a:ext cx="280596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VČELÁRSTVO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Vlastná 3">
      <a:dk1>
        <a:sysClr val="windowText" lastClr="000000"/>
      </a:dk1>
      <a:lt1>
        <a:sysClr val="window" lastClr="FFFFFF"/>
      </a:lt1>
      <a:dk2>
        <a:srgbClr val="FFFF00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</TotalTime>
  <Words>83</Words>
  <PresentationFormat>Prezentácia na obrazovke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Odliatok</vt:lpstr>
      <vt:lpstr>Živočíchy prospešné pre človeka</vt:lpstr>
      <vt:lpstr>VČELA MEDONOSNÁ </vt:lpstr>
      <vt:lpstr>V úli žijú:</vt:lpstr>
      <vt:lpstr>Snímka 4</vt:lpstr>
      <vt:lpstr>Čo ak včele hrozí nebezpečenstvo?</vt:lpstr>
      <vt:lpstr>VÝZNAM VČIEL:</vt:lpstr>
      <vt:lpstr>RYBY: </vt:lpstr>
      <vt:lpstr>Ako sa nazýva dom včiel?</vt:lpstr>
      <vt:lpstr>Poprehadzuj písmenká a vytvor správny názov.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Živočíchy prospešné pre človeka</dc:title>
  <dc:creator>hp</dc:creator>
  <cp:lastModifiedBy>hp</cp:lastModifiedBy>
  <cp:revision>26</cp:revision>
  <dcterms:created xsi:type="dcterms:W3CDTF">2016-11-02T16:03:32Z</dcterms:created>
  <dcterms:modified xsi:type="dcterms:W3CDTF">2018-10-21T07:00:02Z</dcterms:modified>
</cp:coreProperties>
</file>