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2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3BEB1-CBB7-474D-91B8-E40A937FB1C4}" type="datetimeFigureOut">
              <a:rPr lang="sk-SK" smtClean="0"/>
              <a:pPr/>
              <a:t>21. 9. 2017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5CA32-83E8-4CB8-9868-814E667A21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64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21. 9. 2017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21. 9. 2017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21. 9. 2017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21. 9. 2017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21. 9. 2017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21. 9. 2017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21. 9. 2017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21. 9. 2017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21. 9. 2017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21. 9. 2017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0C58-4730-4AB7-905F-223C5F9B8FC8}" type="datetimeFigureOut">
              <a:rPr lang="sk-SK" smtClean="0"/>
              <a:pPr/>
              <a:t>21. 9. 2017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72D0C58-4730-4AB7-905F-223C5F9B8FC8}" type="datetimeFigureOut">
              <a:rPr lang="sk-SK" smtClean="0"/>
              <a:pPr/>
              <a:t>21. 9. 2017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EC6A07-AB45-42F2-AD53-FEF213BBF5A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jpeg"/><Relationship Id="rId7" Type="http://schemas.openxmlformats.org/officeDocument/2006/relationships/image" Target="../media/image10.gif"/><Relationship Id="rId12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14.png"/><Relationship Id="rId5" Type="http://schemas.openxmlformats.org/officeDocument/2006/relationships/image" Target="../media/image9.jpe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124868138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524500" cy="4143375"/>
          </a:xfrm>
          <a:prstGeom prst="rect">
            <a:avLst/>
          </a:prstGeom>
        </p:spPr>
      </p:pic>
      <p:pic>
        <p:nvPicPr>
          <p:cNvPr id="5" name="Obrázok 4" descr="foto_let1.jpg"/>
          <p:cNvPicPr>
            <a:picLocks noChangeAspect="1"/>
          </p:cNvPicPr>
          <p:nvPr/>
        </p:nvPicPr>
        <p:blipFill>
          <a:blip r:embed="rId3" cstate="print"/>
          <a:srcRect l="4119" t="5118" r="3077" b="6520"/>
          <a:stretch>
            <a:fillRect/>
          </a:stretch>
        </p:blipFill>
        <p:spPr>
          <a:xfrm>
            <a:off x="4067944" y="3264836"/>
            <a:ext cx="5076056" cy="3593163"/>
          </a:xfrm>
          <a:prstGeom prst="rect">
            <a:avLst/>
          </a:prstGeom>
        </p:spPr>
      </p:pic>
      <p:pic>
        <p:nvPicPr>
          <p:cNvPr id="6" name="Obrázok 5" descr="newyork.jpg"/>
          <p:cNvPicPr>
            <a:picLocks noChangeAspect="1"/>
          </p:cNvPicPr>
          <p:nvPr/>
        </p:nvPicPr>
        <p:blipFill>
          <a:blip r:embed="rId4" cstate="print"/>
          <a:srcRect r="11559"/>
          <a:stretch>
            <a:fillRect/>
          </a:stretch>
        </p:blipFill>
        <p:spPr>
          <a:xfrm>
            <a:off x="0" y="3686175"/>
            <a:ext cx="4211960" cy="3171825"/>
          </a:xfrm>
          <a:prstGeom prst="rect">
            <a:avLst/>
          </a:prstGeom>
        </p:spPr>
      </p:pic>
      <p:pic>
        <p:nvPicPr>
          <p:cNvPr id="7" name="Obrázok 6" descr="košice.jpg"/>
          <p:cNvPicPr>
            <a:picLocks noChangeAspect="1"/>
          </p:cNvPicPr>
          <p:nvPr/>
        </p:nvPicPr>
        <p:blipFill>
          <a:blip r:embed="rId5" cstate="print"/>
          <a:srcRect l="17600" r="13281"/>
          <a:stretch>
            <a:fillRect/>
          </a:stretch>
        </p:blipFill>
        <p:spPr>
          <a:xfrm>
            <a:off x="5508104" y="-1"/>
            <a:ext cx="3635896" cy="3506893"/>
          </a:xfrm>
          <a:prstGeom prst="rect">
            <a:avLst/>
          </a:prstGeom>
        </p:spPr>
      </p:pic>
      <p:sp>
        <p:nvSpPr>
          <p:cNvPr id="8" name="Obdĺžnik 7"/>
          <p:cNvSpPr/>
          <p:nvPr/>
        </p:nvSpPr>
        <p:spPr>
          <a:xfrm>
            <a:off x="2483768" y="2708920"/>
            <a:ext cx="4012637" cy="156966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96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SÍDLA</a:t>
            </a:r>
            <a:endParaRPr lang="sk-SK" sz="96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331640" y="332656"/>
            <a:ext cx="596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https://www.youtube.com/watch?v=HTONmCeDOrA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Rozloženie obyvateľstva žijúceho v </a:t>
            </a:r>
            <a:r>
              <a:rPr lang="sk-SK" dirty="0" err="1" smtClean="0"/>
              <a:t>slumoch</a:t>
            </a:r>
            <a:endParaRPr lang="sk-SK" dirty="0"/>
          </a:p>
        </p:txBody>
      </p:sp>
      <p:pic>
        <p:nvPicPr>
          <p:cNvPr id="4" name="Zástupný symbol obsahu 3" descr="370px-Urban_population_living_in_slu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045452" cy="396044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Utvor správne dvojice: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532859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A: Londýn		1: sídlo</a:t>
            </a:r>
          </a:p>
          <a:p>
            <a:pPr>
              <a:buNone/>
            </a:pPr>
            <a:endParaRPr lang="sk-SK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B: Gelnica		2: Svetová metropola</a:t>
            </a:r>
          </a:p>
          <a:p>
            <a:pPr>
              <a:buNone/>
            </a:pPr>
            <a:endParaRPr lang="sk-SK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C: Košice			3: Európska metropola</a:t>
            </a:r>
          </a:p>
          <a:p>
            <a:pPr>
              <a:buNone/>
            </a:pPr>
            <a:endParaRPr lang="sk-SK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D: dom			4: Veľkomesto SR</a:t>
            </a:r>
          </a:p>
          <a:p>
            <a:pPr>
              <a:buNone/>
            </a:pPr>
            <a:endParaRPr lang="sk-SK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E: New York		5: mestská obec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1700808"/>
            <a:ext cx="8965917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Ktoré veľkomesto, metropolu, </a:t>
            </a:r>
          </a:p>
          <a:p>
            <a:pPr algn="ctr"/>
            <a:r>
              <a:rPr lang="sk-SK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sk-SK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glomeráciu ... by ste chceli navštíviť </a:t>
            </a:r>
          </a:p>
          <a:p>
            <a:pPr algn="ctr"/>
            <a:r>
              <a:rPr lang="sk-SK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sk-SK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prečo ??? </a:t>
            </a:r>
            <a:endParaRPr lang="sk-SK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60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Čo je SÍDLO a OBEC???</a:t>
            </a:r>
            <a:endParaRPr lang="sk-SK" sz="600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chat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9697" r="6061"/>
          <a:stretch>
            <a:fillRect/>
          </a:stretch>
        </p:blipFill>
        <p:spPr>
          <a:xfrm>
            <a:off x="251519" y="1827189"/>
            <a:ext cx="3800713" cy="4266107"/>
          </a:xfrm>
        </p:spPr>
      </p:pic>
      <p:pic>
        <p:nvPicPr>
          <p:cNvPr id="5" name="Obrázok 4" descr="foto_let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2132856"/>
            <a:ext cx="4745982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Delenie OBCE</a:t>
            </a:r>
            <a:endParaRPr lang="sk-SK" sz="5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Šípka dolu 3"/>
          <p:cNvSpPr/>
          <p:nvPr/>
        </p:nvSpPr>
        <p:spPr>
          <a:xfrm>
            <a:off x="899592" y="1412776"/>
            <a:ext cx="2304256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5724128" y="1412776"/>
            <a:ext cx="2304256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467544" y="3068960"/>
            <a:ext cx="3456384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mestské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076056" y="3068960"/>
            <a:ext cx="3456384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vidiecke</a:t>
            </a:r>
          </a:p>
          <a:p>
            <a:pPr algn="ctr"/>
            <a:endParaRPr lang="sk-SK" dirty="0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4031940" y="1088740"/>
            <a:ext cx="1008112" cy="7128792"/>
          </a:xfrm>
          <a:prstGeom prst="rightBrac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3275856" y="4941168"/>
            <a:ext cx="267573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odľa 2 kritérií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Šípka dolu 10"/>
          <p:cNvSpPr/>
          <p:nvPr/>
        </p:nvSpPr>
        <p:spPr>
          <a:xfrm rot="4074234">
            <a:off x="2793257" y="5299220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lu 11"/>
          <p:cNvSpPr/>
          <p:nvPr/>
        </p:nvSpPr>
        <p:spPr>
          <a:xfrm rot="17607616">
            <a:off x="6035371" y="530434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043608" y="5805264"/>
            <a:ext cx="247535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veľkostného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6156176" y="5877272"/>
            <a:ext cx="244169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štatutárneho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Mestské obce</a:t>
            </a:r>
            <a:endParaRPr lang="sk-SK" sz="5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67544" y="1484784"/>
            <a:ext cx="3672408" cy="936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1.veľkomesto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bratislava-08203214_jpg.jpg"/>
          <p:cNvPicPr>
            <a:picLocks noChangeAspect="1"/>
          </p:cNvPicPr>
          <p:nvPr/>
        </p:nvPicPr>
        <p:blipFill>
          <a:blip r:embed="rId2" cstate="print"/>
          <a:srcRect b="8441"/>
          <a:stretch>
            <a:fillRect/>
          </a:stretch>
        </p:blipFill>
        <p:spPr>
          <a:xfrm>
            <a:off x="395536" y="1412776"/>
            <a:ext cx="8280920" cy="5040560"/>
          </a:xfrm>
          <a:prstGeom prst="rect">
            <a:avLst/>
          </a:prstGeom>
        </p:spPr>
      </p:pic>
      <p:pic>
        <p:nvPicPr>
          <p:cNvPr id="6" name="Obrázok 5" descr="košice.jpg"/>
          <p:cNvPicPr>
            <a:picLocks noChangeAspect="1"/>
          </p:cNvPicPr>
          <p:nvPr/>
        </p:nvPicPr>
        <p:blipFill>
          <a:blip r:embed="rId3" cstate="print"/>
          <a:srcRect b="4783"/>
          <a:stretch>
            <a:fillRect/>
          </a:stretch>
        </p:blipFill>
        <p:spPr>
          <a:xfrm>
            <a:off x="395536" y="1412775"/>
            <a:ext cx="8280920" cy="5256585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467544" y="1412776"/>
            <a:ext cx="3672408" cy="936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2.metropola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rázok 7" descr="Londyn%203_resized210x144.jpg"/>
          <p:cNvPicPr>
            <a:picLocks noChangeAspect="1"/>
          </p:cNvPicPr>
          <p:nvPr/>
        </p:nvPicPr>
        <p:blipFill>
          <a:blip r:embed="rId4" cstate="print"/>
          <a:srcRect t="14492" b="5179"/>
          <a:stretch>
            <a:fillRect/>
          </a:stretch>
        </p:blipFill>
        <p:spPr>
          <a:xfrm>
            <a:off x="467544" y="1412776"/>
            <a:ext cx="8221948" cy="5373216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467544" y="6309320"/>
            <a:ext cx="316835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Eur.metropola</a:t>
            </a:r>
            <a:r>
              <a:rPr lang="sk-SK" dirty="0" smtClean="0"/>
              <a:t>: Londýn</a:t>
            </a:r>
            <a:endParaRPr lang="sk-SK" dirty="0"/>
          </a:p>
        </p:txBody>
      </p:sp>
      <p:pic>
        <p:nvPicPr>
          <p:cNvPr id="10" name="Obrázok 9" descr="pariz-5-dnovy-157.jpg"/>
          <p:cNvPicPr>
            <a:picLocks noChangeAspect="1"/>
          </p:cNvPicPr>
          <p:nvPr/>
        </p:nvPicPr>
        <p:blipFill>
          <a:blip r:embed="rId5" cstate="print"/>
          <a:srcRect t="5508"/>
          <a:stretch>
            <a:fillRect/>
          </a:stretch>
        </p:blipFill>
        <p:spPr>
          <a:xfrm>
            <a:off x="467543" y="1368196"/>
            <a:ext cx="8319501" cy="5489804"/>
          </a:xfrm>
          <a:prstGeom prst="rect">
            <a:avLst/>
          </a:prstGeom>
        </p:spPr>
      </p:pic>
      <p:pic>
        <p:nvPicPr>
          <p:cNvPr id="11" name="Obrázok 10" descr="newyork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544" y="1340768"/>
            <a:ext cx="8284132" cy="5517232"/>
          </a:xfrm>
          <a:prstGeom prst="rect">
            <a:avLst/>
          </a:prstGeom>
        </p:spPr>
      </p:pic>
      <p:sp>
        <p:nvSpPr>
          <p:cNvPr id="12" name="Obdĺžnik 11"/>
          <p:cNvSpPr/>
          <p:nvPr/>
        </p:nvSpPr>
        <p:spPr>
          <a:xfrm>
            <a:off x="611560" y="6381328"/>
            <a:ext cx="3096344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Svetová </a:t>
            </a:r>
            <a:r>
              <a:rPr lang="sk-SK" dirty="0" err="1" smtClean="0"/>
              <a:t>metrop</a:t>
            </a:r>
            <a:r>
              <a:rPr lang="sk-SK" dirty="0" smtClean="0"/>
              <a:t>. New </a:t>
            </a:r>
            <a:r>
              <a:rPr lang="sk-SK" dirty="0" err="1" smtClean="0"/>
              <a:t>york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3" name="Obdĺžnik 12"/>
          <p:cNvSpPr/>
          <p:nvPr/>
        </p:nvSpPr>
        <p:spPr>
          <a:xfrm>
            <a:off x="467544" y="1340768"/>
            <a:ext cx="3672408" cy="936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3.aglomerácia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Obrázok 13" descr="ba vieden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7624" y="1340768"/>
            <a:ext cx="6093659" cy="5517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Obdĺžnik 14"/>
          <p:cNvSpPr/>
          <p:nvPr/>
        </p:nvSpPr>
        <p:spPr>
          <a:xfrm>
            <a:off x="467544" y="1340768"/>
            <a:ext cx="3672408" cy="936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4.konurbácia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Obrázok 15" descr="liverpo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7584" y="1196752"/>
            <a:ext cx="7344816" cy="5508612"/>
          </a:xfrm>
          <a:prstGeom prst="rect">
            <a:avLst/>
          </a:prstGeom>
        </p:spPr>
      </p:pic>
      <p:pic>
        <p:nvPicPr>
          <p:cNvPr id="17" name="Obrázok 16" descr="liverpool.png"/>
          <p:cNvPicPr>
            <a:picLocks noChangeAspect="1"/>
          </p:cNvPicPr>
          <p:nvPr/>
        </p:nvPicPr>
        <p:blipFill>
          <a:blip r:embed="rId9" cstate="print"/>
          <a:srcRect l="67301" b="63439"/>
          <a:stretch>
            <a:fillRect/>
          </a:stretch>
        </p:blipFill>
        <p:spPr>
          <a:xfrm>
            <a:off x="5508104" y="1196752"/>
            <a:ext cx="2664296" cy="3152750"/>
          </a:xfrm>
          <a:prstGeom prst="rect">
            <a:avLst/>
          </a:prstGeom>
        </p:spPr>
      </p:pic>
      <p:pic>
        <p:nvPicPr>
          <p:cNvPr id="18" name="Obrázok 17" descr="ManchesterAerial-cb18526.jpg"/>
          <p:cNvPicPr>
            <a:picLocks noChangeAspect="1"/>
          </p:cNvPicPr>
          <p:nvPr/>
        </p:nvPicPr>
        <p:blipFill>
          <a:blip r:embed="rId10" cstate="print"/>
          <a:srcRect t="5498" b="6532"/>
          <a:stretch>
            <a:fillRect/>
          </a:stretch>
        </p:blipFill>
        <p:spPr>
          <a:xfrm>
            <a:off x="251520" y="1242448"/>
            <a:ext cx="8496944" cy="5426912"/>
          </a:xfrm>
          <a:prstGeom prst="rect">
            <a:avLst/>
          </a:prstGeom>
        </p:spPr>
      </p:pic>
      <p:pic>
        <p:nvPicPr>
          <p:cNvPr id="20" name="Obrázok 19" descr="mench.ma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96136" y="1268760"/>
            <a:ext cx="2913112" cy="3539431"/>
          </a:xfrm>
          <a:prstGeom prst="rect">
            <a:avLst/>
          </a:prstGeom>
        </p:spPr>
      </p:pic>
      <p:sp>
        <p:nvSpPr>
          <p:cNvPr id="21" name="Obdĺžnik 20"/>
          <p:cNvSpPr/>
          <p:nvPr/>
        </p:nvSpPr>
        <p:spPr>
          <a:xfrm>
            <a:off x="323528" y="1268760"/>
            <a:ext cx="3672408" cy="936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5.megalopolis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Obrázok 21" descr="tokaidoo.png"/>
          <p:cNvPicPr>
            <a:picLocks noChangeAspect="1"/>
          </p:cNvPicPr>
          <p:nvPr/>
        </p:nvPicPr>
        <p:blipFill>
          <a:blip r:embed="rId12" cstate="print"/>
          <a:srcRect b="8767"/>
          <a:stretch>
            <a:fillRect/>
          </a:stretch>
        </p:blipFill>
        <p:spPr>
          <a:xfrm>
            <a:off x="539552" y="1340768"/>
            <a:ext cx="7920880" cy="5280587"/>
          </a:xfrm>
          <a:prstGeom prst="rect">
            <a:avLst/>
          </a:prstGeom>
        </p:spPr>
      </p:pic>
      <p:sp>
        <p:nvSpPr>
          <p:cNvPr id="23" name="Obdĺžnik 22"/>
          <p:cNvSpPr/>
          <p:nvPr/>
        </p:nvSpPr>
        <p:spPr>
          <a:xfrm>
            <a:off x="5652120" y="5157192"/>
            <a:ext cx="25202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TOKAIDO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2" grpId="0" animBg="1"/>
      <p:bldP spid="13" grpId="0" animBg="1"/>
      <p:bldP spid="15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Vidiecke obce</a:t>
            </a:r>
            <a:endParaRPr lang="sk-SK" sz="5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Šípka dolu 3"/>
          <p:cNvSpPr/>
          <p:nvPr/>
        </p:nvSpPr>
        <p:spPr>
          <a:xfrm>
            <a:off x="1835696" y="1412776"/>
            <a:ext cx="648072" cy="100811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5652120" y="1412776"/>
            <a:ext cx="648072" cy="100811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23528" y="2492896"/>
            <a:ext cx="3816424" cy="8640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SÚSTREDENÉ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ál 6"/>
          <p:cNvSpPr/>
          <p:nvPr/>
        </p:nvSpPr>
        <p:spPr>
          <a:xfrm>
            <a:off x="4211960" y="2492896"/>
            <a:ext cx="3816424" cy="8640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ROZPTÝLENÉ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563888" y="836712"/>
            <a:ext cx="1368152" cy="6408712"/>
          </a:xfrm>
          <a:prstGeom prst="rightBrace">
            <a:avLst/>
          </a:prstGeom>
          <a:ln w="1238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3203848" y="4869160"/>
            <a:ext cx="257391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ROZDIEL ???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Obrázok 10" descr="foto_le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98091"/>
          </a:xfrm>
          <a:prstGeom prst="rect">
            <a:avLst/>
          </a:prstGeom>
        </p:spPr>
      </p:pic>
      <p:pic>
        <p:nvPicPr>
          <p:cNvPr id="12" name="Obrázok 11" descr="kopani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4664"/>
            <a:ext cx="9144000" cy="6021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sz="5400" dirty="0" smtClean="0">
                <a:effectLst/>
              </a:rPr>
              <a:t>Urbanizácia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200" b="1" dirty="0" smtClean="0"/>
              <a:t>definícia: ?????? </a:t>
            </a:r>
          </a:p>
          <a:p>
            <a:endParaRPr lang="sk-SK" sz="3200" b="1" dirty="0" smtClean="0"/>
          </a:p>
          <a:p>
            <a:r>
              <a:rPr lang="sk-SK" sz="3200" b="1" dirty="0" smtClean="0"/>
              <a:t>Porovnanie rozvinutých a menej rozvinutých krajín </a:t>
            </a:r>
            <a:endParaRPr lang="sk-SK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Štáty s vysokou mierou urbanizácie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sz="4000" dirty="0" smtClean="0"/>
              <a:t>_ AT _ R</a:t>
            </a:r>
          </a:p>
          <a:p>
            <a:r>
              <a:rPr lang="sk-SK" sz="4000" dirty="0" smtClean="0"/>
              <a:t> M _ _ T _</a:t>
            </a:r>
          </a:p>
          <a:p>
            <a:r>
              <a:rPr lang="sk-SK" sz="4000" dirty="0" smtClean="0"/>
              <a:t> V E _ E _  _ E _ A 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Štáty s nízkou mierou urbanizácie</a:t>
            </a:r>
            <a:endParaRPr lang="sk-SK" dirty="0"/>
          </a:p>
        </p:txBody>
      </p:sp>
      <p:sp>
        <p:nvSpPr>
          <p:cNvPr id="5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sz="4000" dirty="0" smtClean="0"/>
              <a:t>B _ R _ N _ I</a:t>
            </a:r>
          </a:p>
          <a:p>
            <a:r>
              <a:rPr lang="sk-SK" sz="4000" dirty="0" smtClean="0"/>
              <a:t> U _ A N _ A</a:t>
            </a:r>
          </a:p>
          <a:p>
            <a:r>
              <a:rPr lang="sk-SK" sz="4000" dirty="0" smtClean="0"/>
              <a:t> S _Í    L _ N _ A 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SLUMY</a:t>
            </a:r>
            <a:endParaRPr lang="sk-SK" sz="5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dhara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463467"/>
            <a:ext cx="8136904" cy="5394533"/>
          </a:xfrm>
        </p:spPr>
      </p:pic>
      <p:sp>
        <p:nvSpPr>
          <p:cNvPr id="5" name="Obdĺžnik 4"/>
          <p:cNvSpPr/>
          <p:nvPr/>
        </p:nvSpPr>
        <p:spPr>
          <a:xfrm>
            <a:off x="611560" y="6453336"/>
            <a:ext cx="2088232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Dharavi</a:t>
            </a:r>
            <a:r>
              <a:rPr lang="sk-SK" dirty="0" smtClean="0"/>
              <a:t> - India</a:t>
            </a:r>
            <a:endParaRPr lang="sk-SK" dirty="0"/>
          </a:p>
        </p:txBody>
      </p:sp>
      <p:pic>
        <p:nvPicPr>
          <p:cNvPr id="6" name="Obrázok 5" descr="slum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28800"/>
            <a:ext cx="8845551" cy="4536504"/>
          </a:xfrm>
          <a:prstGeom prst="rect">
            <a:avLst/>
          </a:prstGeom>
        </p:spPr>
      </p:pic>
      <p:pic>
        <p:nvPicPr>
          <p:cNvPr id="7" name="Obrázok 6" descr="1-Kibera%20Slu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19" y="332656"/>
            <a:ext cx="8700459" cy="6525344"/>
          </a:xfrm>
          <a:prstGeom prst="rect">
            <a:avLst/>
          </a:prstGeom>
        </p:spPr>
      </p:pic>
      <p:sp>
        <p:nvSpPr>
          <p:cNvPr id="8" name="Obdĺžnik 7"/>
          <p:cNvSpPr/>
          <p:nvPr/>
        </p:nvSpPr>
        <p:spPr>
          <a:xfrm>
            <a:off x="467544" y="6309320"/>
            <a:ext cx="2376264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Kibera</a:t>
            </a:r>
            <a:r>
              <a:rPr lang="sk-SK" dirty="0" smtClean="0"/>
              <a:t> - Keňa</a:t>
            </a:r>
            <a:endParaRPr lang="sk-SK" dirty="0"/>
          </a:p>
        </p:txBody>
      </p:sp>
      <p:pic>
        <p:nvPicPr>
          <p:cNvPr id="9" name="Obrázok 8" descr="kibera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32656"/>
            <a:ext cx="9048477" cy="6525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Vlastná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B050"/>
      </a:accent1>
      <a:accent2>
        <a:srgbClr val="92D050"/>
      </a:accent2>
      <a:accent3>
        <a:srgbClr val="18842A"/>
      </a:accent3>
      <a:accent4>
        <a:srgbClr val="68007F"/>
      </a:accent4>
      <a:accent5>
        <a:srgbClr val="60AE26"/>
      </a:accent5>
      <a:accent6>
        <a:srgbClr val="00349E"/>
      </a:accent6>
      <a:hlink>
        <a:srgbClr val="17BBFD"/>
      </a:hlink>
      <a:folHlink>
        <a:srgbClr val="002060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152</TotalTime>
  <Words>138</Words>
  <Application>Microsoft Office PowerPoint</Application>
  <PresentationFormat>Prezentácia na obrazovke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Špička</vt:lpstr>
      <vt:lpstr>Prezentácia programu PowerPoint</vt:lpstr>
      <vt:lpstr>Čo je SÍDLO a OBEC???</vt:lpstr>
      <vt:lpstr>Delenie OBCE</vt:lpstr>
      <vt:lpstr>Mestské obce</vt:lpstr>
      <vt:lpstr>Vidiecke obce</vt:lpstr>
      <vt:lpstr>Urbanizácia </vt:lpstr>
      <vt:lpstr>Štáty s vysokou mierou urbanizácie</vt:lpstr>
      <vt:lpstr>Štáty s nízkou mierou urbanizácie</vt:lpstr>
      <vt:lpstr>SLUMY</vt:lpstr>
      <vt:lpstr>Rozloženie obyvateľstva žijúceho v slumoch</vt:lpstr>
      <vt:lpstr>Utvor správne dvojice: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Guest</cp:lastModifiedBy>
  <cp:revision>61</cp:revision>
  <dcterms:created xsi:type="dcterms:W3CDTF">2014-07-12T12:20:06Z</dcterms:created>
  <dcterms:modified xsi:type="dcterms:W3CDTF">2017-09-21T05:15:12Z</dcterms:modified>
</cp:coreProperties>
</file>