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1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370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7775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391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57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09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41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79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8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91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2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20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77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489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08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03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51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51012" y="1865745"/>
            <a:ext cx="8689976" cy="101912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Patauov syndróm</a:t>
            </a:r>
            <a:endParaRPr lang="sk-S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5613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774" y="399246"/>
            <a:ext cx="10363826" cy="60788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Patauov syndróm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radí medzi </a:t>
            </a:r>
            <a:r>
              <a:rPr lang="sk-SK" sz="1800" b="1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zriedkavé choroby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ktoré sú spôsobené genetickými poruchami. Genetická odchýlka je zapríčinená </a:t>
            </a:r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poruchou na chromozóme.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Frekvencia výskytu patauovho syndrómu je </a:t>
            </a:r>
            <a:r>
              <a:rPr lang="sk-SK" sz="1800" i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jeden prípad na 10 000 živo narodených detí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avšak myslí sa, že môže byť aj ďaleko vyššie, pretože mnoho tehotenstiev s patauovým syndrómom končí predčasne spontánnym potratom. Ide o geneticky podmienené ochorenia a jeho príčinou je </a:t>
            </a:r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nadpočetný chromozóm číslo 13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ktorý sa vyskytuje v bunkách postihnutého človeka. Pacient trpiaci patauovým syndrómom má </a:t>
            </a:r>
            <a:r>
              <a:rPr lang="sk-SK" sz="1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o1 chromozóm navyše, teda 47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Tento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13. 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chromozómy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chromozóm navyše môže </a:t>
            </a:r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pochádzať ako od otca, tak od matky.</a:t>
            </a:r>
          </a:p>
          <a:p>
            <a:pPr marL="0" indent="0">
              <a:buNone/>
            </a:pPr>
            <a:endParaRPr lang="sk-SK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2965" y="2519838"/>
            <a:ext cx="3918779" cy="4153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67271199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149" y="425335"/>
            <a:ext cx="10364451" cy="11587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Príznaky</a:t>
            </a:r>
            <a:endParaRPr lang="sk-SK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149" y="1584102"/>
            <a:ext cx="10363826" cy="5048517"/>
          </a:xfrm>
        </p:spPr>
        <p:txBody>
          <a:bodyPr>
            <a:normAutofit fontScale="85000" lnSpcReduction="20000"/>
          </a:bodyPr>
          <a:lstStyle/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Mikrocefália (malá, deformovaná hlava)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Oneskorený uzáver lebečných švov a fontanel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Ustupujúce čelo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Široký nos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Zápaly oka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Rázštepy pier a podnebia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Nízko nasadajúce ušnice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Sluchové vady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Krátky krk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Polydaktýlia (nadbytočné prsty)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Kyfóza, skolióza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Defekty srdca, obličiek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Anomálie močových ciest a pohlavných orgánov</a:t>
            </a:r>
          </a:p>
          <a:p>
            <a:r>
              <a:rPr lang="sk-SK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Ťažká psychomotorická retardácia</a:t>
            </a:r>
          </a:p>
          <a:p>
            <a:endParaRPr lang="sk-SK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309" t="-1352" r="636" b="676"/>
          <a:stretch/>
        </p:blipFill>
        <p:spPr>
          <a:xfrm>
            <a:off x="4997002" y="1584101"/>
            <a:ext cx="2468528" cy="191895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3350" y="1489255"/>
            <a:ext cx="3015805" cy="2261854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043" y="3656260"/>
            <a:ext cx="2286487" cy="1871729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1396" y="3877261"/>
            <a:ext cx="1963789" cy="26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1069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Liečba</a:t>
            </a:r>
            <a:endParaRPr lang="sk-SK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Liečba už narodeného dieťaťa je individuálna a symptomatická (zameriava sa na problémy, s ktorými sa rodí každé postihnuté dieťa s patauovým syndrómom). </a:t>
            </a:r>
          </a:p>
          <a:p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Chirurgické riešenie – pri rázštepe pery a podnebia. </a:t>
            </a:r>
          </a:p>
          <a:p>
            <a:r>
              <a:rPr lang="sk-SK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Terapia rečová, fyzická a pracovná. Mnohé deti majú problémy prežiť prvé dni alebo týždne pre závažné neurologické diagnózy a srdcové vady. Viac ako 80% detí s patauovým syndrómom umiera počas prvého mesiaca života.</a:t>
            </a:r>
            <a:endParaRPr lang="sk-SK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686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Kvapk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TM04033925[[fn=Kvapka]]</Template>
  <TotalTime>83</TotalTime>
  <Words>239</Words>
  <Application>Microsoft Office PowerPoint</Application>
  <PresentationFormat>Vlastná</PresentationFormat>
  <Paragraphs>21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Kvapka</vt:lpstr>
      <vt:lpstr>Patauov syndróm</vt:lpstr>
      <vt:lpstr>Snímka 2</vt:lpstr>
      <vt:lpstr>Príznaky</vt:lpstr>
      <vt:lpstr>Liečba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sokol</cp:lastModifiedBy>
  <cp:revision>15</cp:revision>
  <dcterms:created xsi:type="dcterms:W3CDTF">2017-03-26T08:12:46Z</dcterms:created>
  <dcterms:modified xsi:type="dcterms:W3CDTF">2022-06-12T07:53:54Z</dcterms:modified>
</cp:coreProperties>
</file>