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9" r:id="rId9"/>
    <p:sldId id="270" r:id="rId10"/>
    <p:sldId id="262" r:id="rId11"/>
    <p:sldId id="264" r:id="rId12"/>
    <p:sldId id="267" r:id="rId13"/>
    <p:sldId id="266" r:id="rId14"/>
    <p:sldId id="268" r:id="rId15"/>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0268653-C1D9-2532-C086-C3600B455651}"/>
              </a:ext>
            </a:extLst>
          </p:cNvPr>
          <p:cNvSpPr>
            <a:spLocks noGrp="1"/>
          </p:cNvSpPr>
          <p:nvPr>
            <p:ph type="ctrTitle"/>
          </p:nvPr>
        </p:nvSpPr>
        <p:spPr>
          <a:xfrm>
            <a:off x="1524000" y="1122363"/>
            <a:ext cx="9144000" cy="2387600"/>
          </a:xfrm>
        </p:spPr>
        <p:txBody>
          <a:bodyPr anchor="b"/>
          <a:lstStyle>
            <a:lvl1pPr algn="ctr">
              <a:defRPr sz="6000"/>
            </a:lvl1pPr>
          </a:lstStyle>
          <a:p>
            <a:r>
              <a:rPr lang="sk-SK"/>
              <a:t>Kliknutím upravte štýl predlohy nadpisu</a:t>
            </a:r>
          </a:p>
        </p:txBody>
      </p:sp>
      <p:sp>
        <p:nvSpPr>
          <p:cNvPr id="3" name="Podnadpis 2">
            <a:extLst>
              <a:ext uri="{FF2B5EF4-FFF2-40B4-BE49-F238E27FC236}">
                <a16:creationId xmlns:a16="http://schemas.microsoft.com/office/drawing/2014/main" id="{AA3587C1-0033-B9AF-6895-D3B20727A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p>
        </p:txBody>
      </p:sp>
      <p:sp>
        <p:nvSpPr>
          <p:cNvPr id="4" name="Zástupný objekt pre dátum 3">
            <a:extLst>
              <a:ext uri="{FF2B5EF4-FFF2-40B4-BE49-F238E27FC236}">
                <a16:creationId xmlns:a16="http://schemas.microsoft.com/office/drawing/2014/main" id="{B5461CE9-498D-8178-9231-588938746123}"/>
              </a:ext>
            </a:extLst>
          </p:cNvPr>
          <p:cNvSpPr>
            <a:spLocks noGrp="1"/>
          </p:cNvSpPr>
          <p:nvPr>
            <p:ph type="dt" sz="half" idx="10"/>
          </p:nvPr>
        </p:nvSpPr>
        <p:spPr/>
        <p:txBody>
          <a:bodyPr/>
          <a:lstStyle/>
          <a:p>
            <a:fld id="{E6B1C3CD-12E1-477E-B527-92F3E9E6D8FE}" type="datetimeFigureOut">
              <a:rPr lang="sk-SK" smtClean="0"/>
              <a:t>13. 11. 2023</a:t>
            </a:fld>
            <a:endParaRPr lang="sk-SK"/>
          </a:p>
        </p:txBody>
      </p:sp>
      <p:sp>
        <p:nvSpPr>
          <p:cNvPr id="5" name="Zástupný objekt pre pätu 4">
            <a:extLst>
              <a:ext uri="{FF2B5EF4-FFF2-40B4-BE49-F238E27FC236}">
                <a16:creationId xmlns:a16="http://schemas.microsoft.com/office/drawing/2014/main" id="{EB903576-5D04-BE1E-F98F-22CB833A3E23}"/>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75119ECD-2BBC-04A6-DC52-62902B467F68}"/>
              </a:ext>
            </a:extLst>
          </p:cNvPr>
          <p:cNvSpPr>
            <a:spLocks noGrp="1"/>
          </p:cNvSpPr>
          <p:nvPr>
            <p:ph type="sldNum" sz="quarter" idx="12"/>
          </p:nvPr>
        </p:nvSpPr>
        <p:spPr/>
        <p:txBody>
          <a:bodyPr/>
          <a:lstStyle/>
          <a:p>
            <a:fld id="{64DAB62B-6754-457B-8713-8FA60796EB01}" type="slidenum">
              <a:rPr lang="sk-SK" smtClean="0"/>
              <a:t>‹#›</a:t>
            </a:fld>
            <a:endParaRPr lang="sk-SK"/>
          </a:p>
        </p:txBody>
      </p:sp>
    </p:spTree>
    <p:extLst>
      <p:ext uri="{BB962C8B-B14F-4D97-AF65-F5344CB8AC3E}">
        <p14:creationId xmlns:p14="http://schemas.microsoft.com/office/powerpoint/2010/main" val="31226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34D0BE9-58A9-0584-C698-1477397DDD63}"/>
              </a:ext>
            </a:extLst>
          </p:cNvPr>
          <p:cNvSpPr>
            <a:spLocks noGrp="1"/>
          </p:cNvSpPr>
          <p:nvPr>
            <p:ph type="title"/>
          </p:nvPr>
        </p:nvSpPr>
        <p:spPr/>
        <p:txBody>
          <a:bodyPr/>
          <a:lstStyle/>
          <a:p>
            <a:r>
              <a:rPr lang="sk-SK"/>
              <a:t>Kliknutím upravte štýl predlohy nadpisu</a:t>
            </a:r>
          </a:p>
        </p:txBody>
      </p:sp>
      <p:sp>
        <p:nvSpPr>
          <p:cNvPr id="3" name="Zástupný zvislý text 2">
            <a:extLst>
              <a:ext uri="{FF2B5EF4-FFF2-40B4-BE49-F238E27FC236}">
                <a16:creationId xmlns:a16="http://schemas.microsoft.com/office/drawing/2014/main" id="{42934443-950B-3B56-EE9F-22538858A053}"/>
              </a:ext>
            </a:extLst>
          </p:cNvPr>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F6C90155-C984-96E7-86B3-1ACB5A898845}"/>
              </a:ext>
            </a:extLst>
          </p:cNvPr>
          <p:cNvSpPr>
            <a:spLocks noGrp="1"/>
          </p:cNvSpPr>
          <p:nvPr>
            <p:ph type="dt" sz="half" idx="10"/>
          </p:nvPr>
        </p:nvSpPr>
        <p:spPr/>
        <p:txBody>
          <a:bodyPr/>
          <a:lstStyle/>
          <a:p>
            <a:fld id="{E6B1C3CD-12E1-477E-B527-92F3E9E6D8FE}" type="datetimeFigureOut">
              <a:rPr lang="sk-SK" smtClean="0"/>
              <a:t>13. 11. 2023</a:t>
            </a:fld>
            <a:endParaRPr lang="sk-SK"/>
          </a:p>
        </p:txBody>
      </p:sp>
      <p:sp>
        <p:nvSpPr>
          <p:cNvPr id="5" name="Zástupný objekt pre pätu 4">
            <a:extLst>
              <a:ext uri="{FF2B5EF4-FFF2-40B4-BE49-F238E27FC236}">
                <a16:creationId xmlns:a16="http://schemas.microsoft.com/office/drawing/2014/main" id="{65043462-C70D-6A3C-2956-54B773A84149}"/>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8B44B5FE-37E2-7536-538F-8F4FC1120EBA}"/>
              </a:ext>
            </a:extLst>
          </p:cNvPr>
          <p:cNvSpPr>
            <a:spLocks noGrp="1"/>
          </p:cNvSpPr>
          <p:nvPr>
            <p:ph type="sldNum" sz="quarter" idx="12"/>
          </p:nvPr>
        </p:nvSpPr>
        <p:spPr/>
        <p:txBody>
          <a:bodyPr/>
          <a:lstStyle/>
          <a:p>
            <a:fld id="{64DAB62B-6754-457B-8713-8FA60796EB01}" type="slidenum">
              <a:rPr lang="sk-SK" smtClean="0"/>
              <a:t>‹#›</a:t>
            </a:fld>
            <a:endParaRPr lang="sk-SK"/>
          </a:p>
        </p:txBody>
      </p:sp>
    </p:spTree>
    <p:extLst>
      <p:ext uri="{BB962C8B-B14F-4D97-AF65-F5344CB8AC3E}">
        <p14:creationId xmlns:p14="http://schemas.microsoft.com/office/powerpoint/2010/main" val="164999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a:extLst>
              <a:ext uri="{FF2B5EF4-FFF2-40B4-BE49-F238E27FC236}">
                <a16:creationId xmlns:a16="http://schemas.microsoft.com/office/drawing/2014/main" id="{09557C9B-8C88-43B8-AC3A-D6BEAE2FF7E4}"/>
              </a:ext>
            </a:extLst>
          </p:cNvPr>
          <p:cNvSpPr>
            <a:spLocks noGrp="1"/>
          </p:cNvSpPr>
          <p:nvPr>
            <p:ph type="title" orient="vert"/>
          </p:nvPr>
        </p:nvSpPr>
        <p:spPr>
          <a:xfrm>
            <a:off x="8724900" y="365125"/>
            <a:ext cx="2628900" cy="5811838"/>
          </a:xfrm>
        </p:spPr>
        <p:txBody>
          <a:bodyPr vert="eaVert"/>
          <a:lstStyle/>
          <a:p>
            <a:r>
              <a:rPr lang="sk-SK"/>
              <a:t>Kliknutím upravte štýl predlohy nadpisu</a:t>
            </a:r>
          </a:p>
        </p:txBody>
      </p:sp>
      <p:sp>
        <p:nvSpPr>
          <p:cNvPr id="3" name="Zástupný zvislý text 2">
            <a:extLst>
              <a:ext uri="{FF2B5EF4-FFF2-40B4-BE49-F238E27FC236}">
                <a16:creationId xmlns:a16="http://schemas.microsoft.com/office/drawing/2014/main" id="{74E505A0-7F54-FB77-9776-EFDA258624CF}"/>
              </a:ext>
            </a:extLst>
          </p:cNvPr>
          <p:cNvSpPr>
            <a:spLocks noGrp="1"/>
          </p:cNvSpPr>
          <p:nvPr>
            <p:ph type="body" orient="vert" idx="1"/>
          </p:nvPr>
        </p:nvSpPr>
        <p:spPr>
          <a:xfrm>
            <a:off x="838200" y="365125"/>
            <a:ext cx="7734300" cy="5811838"/>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8E52CD68-6C41-CDAA-B80B-65B1419778FE}"/>
              </a:ext>
            </a:extLst>
          </p:cNvPr>
          <p:cNvSpPr>
            <a:spLocks noGrp="1"/>
          </p:cNvSpPr>
          <p:nvPr>
            <p:ph type="dt" sz="half" idx="10"/>
          </p:nvPr>
        </p:nvSpPr>
        <p:spPr/>
        <p:txBody>
          <a:bodyPr/>
          <a:lstStyle/>
          <a:p>
            <a:fld id="{E6B1C3CD-12E1-477E-B527-92F3E9E6D8FE}" type="datetimeFigureOut">
              <a:rPr lang="sk-SK" smtClean="0"/>
              <a:t>13. 11. 2023</a:t>
            </a:fld>
            <a:endParaRPr lang="sk-SK"/>
          </a:p>
        </p:txBody>
      </p:sp>
      <p:sp>
        <p:nvSpPr>
          <p:cNvPr id="5" name="Zástupný objekt pre pätu 4">
            <a:extLst>
              <a:ext uri="{FF2B5EF4-FFF2-40B4-BE49-F238E27FC236}">
                <a16:creationId xmlns:a16="http://schemas.microsoft.com/office/drawing/2014/main" id="{8319D41B-A003-C316-F742-314A2850AAA0}"/>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4AC5FC47-A82D-C1C2-2FF6-7328B66F7CC2}"/>
              </a:ext>
            </a:extLst>
          </p:cNvPr>
          <p:cNvSpPr>
            <a:spLocks noGrp="1"/>
          </p:cNvSpPr>
          <p:nvPr>
            <p:ph type="sldNum" sz="quarter" idx="12"/>
          </p:nvPr>
        </p:nvSpPr>
        <p:spPr/>
        <p:txBody>
          <a:bodyPr/>
          <a:lstStyle/>
          <a:p>
            <a:fld id="{64DAB62B-6754-457B-8713-8FA60796EB01}" type="slidenum">
              <a:rPr lang="sk-SK" smtClean="0"/>
              <a:t>‹#›</a:t>
            </a:fld>
            <a:endParaRPr lang="sk-SK"/>
          </a:p>
        </p:txBody>
      </p:sp>
    </p:spTree>
    <p:extLst>
      <p:ext uri="{BB962C8B-B14F-4D97-AF65-F5344CB8AC3E}">
        <p14:creationId xmlns:p14="http://schemas.microsoft.com/office/powerpoint/2010/main" val="59980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F1F71E5-C733-48B1-EA3B-F233137A62D6}"/>
              </a:ext>
            </a:extLst>
          </p:cNvPr>
          <p:cNvSpPr>
            <a:spLocks noGrp="1"/>
          </p:cNvSpPr>
          <p:nvPr>
            <p:ph type="title"/>
          </p:nvPr>
        </p:nvSpPr>
        <p:spPr/>
        <p:txBody>
          <a:bodyPr/>
          <a:lstStyle/>
          <a:p>
            <a:r>
              <a:rPr lang="sk-SK"/>
              <a:t>Kliknutím upravte štýl predlohy nadpisu</a:t>
            </a:r>
          </a:p>
        </p:txBody>
      </p:sp>
      <p:sp>
        <p:nvSpPr>
          <p:cNvPr id="3" name="Zástupný objekt pre obsah 2">
            <a:extLst>
              <a:ext uri="{FF2B5EF4-FFF2-40B4-BE49-F238E27FC236}">
                <a16:creationId xmlns:a16="http://schemas.microsoft.com/office/drawing/2014/main" id="{FAE6D746-F22E-728E-4B24-6C41E10496EE}"/>
              </a:ext>
            </a:extLst>
          </p:cNvPr>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D2E6150D-FDB1-1180-896E-F7111064E1DC}"/>
              </a:ext>
            </a:extLst>
          </p:cNvPr>
          <p:cNvSpPr>
            <a:spLocks noGrp="1"/>
          </p:cNvSpPr>
          <p:nvPr>
            <p:ph type="dt" sz="half" idx="10"/>
          </p:nvPr>
        </p:nvSpPr>
        <p:spPr/>
        <p:txBody>
          <a:bodyPr/>
          <a:lstStyle/>
          <a:p>
            <a:fld id="{E6B1C3CD-12E1-477E-B527-92F3E9E6D8FE}" type="datetimeFigureOut">
              <a:rPr lang="sk-SK" smtClean="0"/>
              <a:t>13. 11. 2023</a:t>
            </a:fld>
            <a:endParaRPr lang="sk-SK"/>
          </a:p>
        </p:txBody>
      </p:sp>
      <p:sp>
        <p:nvSpPr>
          <p:cNvPr id="5" name="Zástupný objekt pre pätu 4">
            <a:extLst>
              <a:ext uri="{FF2B5EF4-FFF2-40B4-BE49-F238E27FC236}">
                <a16:creationId xmlns:a16="http://schemas.microsoft.com/office/drawing/2014/main" id="{6759BEAC-D929-E4F8-02A3-AC85BD7FF321}"/>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95279A00-C6D8-266A-4898-8A44893CB839}"/>
              </a:ext>
            </a:extLst>
          </p:cNvPr>
          <p:cNvSpPr>
            <a:spLocks noGrp="1"/>
          </p:cNvSpPr>
          <p:nvPr>
            <p:ph type="sldNum" sz="quarter" idx="12"/>
          </p:nvPr>
        </p:nvSpPr>
        <p:spPr/>
        <p:txBody>
          <a:bodyPr/>
          <a:lstStyle/>
          <a:p>
            <a:fld id="{64DAB62B-6754-457B-8713-8FA60796EB01}" type="slidenum">
              <a:rPr lang="sk-SK" smtClean="0"/>
              <a:t>‹#›</a:t>
            </a:fld>
            <a:endParaRPr lang="sk-SK"/>
          </a:p>
        </p:txBody>
      </p:sp>
    </p:spTree>
    <p:extLst>
      <p:ext uri="{BB962C8B-B14F-4D97-AF65-F5344CB8AC3E}">
        <p14:creationId xmlns:p14="http://schemas.microsoft.com/office/powerpoint/2010/main" val="151390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B278C7B-4862-3407-A6CF-E3DA72DC802C}"/>
              </a:ext>
            </a:extLst>
          </p:cNvPr>
          <p:cNvSpPr>
            <a:spLocks noGrp="1"/>
          </p:cNvSpPr>
          <p:nvPr>
            <p:ph type="title"/>
          </p:nvPr>
        </p:nvSpPr>
        <p:spPr>
          <a:xfrm>
            <a:off x="831850" y="1709738"/>
            <a:ext cx="10515600" cy="2852737"/>
          </a:xfrm>
        </p:spPr>
        <p:txBody>
          <a:bodyPr anchor="b"/>
          <a:lstStyle>
            <a:lvl1pPr>
              <a:defRPr sz="6000"/>
            </a:lvl1pPr>
          </a:lstStyle>
          <a:p>
            <a:r>
              <a:rPr lang="sk-SK"/>
              <a:t>Kliknutím upravte štýl predlohy nadpisu</a:t>
            </a:r>
          </a:p>
        </p:txBody>
      </p:sp>
      <p:sp>
        <p:nvSpPr>
          <p:cNvPr id="3" name="Zástupný text 2">
            <a:extLst>
              <a:ext uri="{FF2B5EF4-FFF2-40B4-BE49-F238E27FC236}">
                <a16:creationId xmlns:a16="http://schemas.microsoft.com/office/drawing/2014/main" id="{1BEDF431-A866-3878-FC5D-AF728838B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Zástupný objekt pre dátum 3">
            <a:extLst>
              <a:ext uri="{FF2B5EF4-FFF2-40B4-BE49-F238E27FC236}">
                <a16:creationId xmlns:a16="http://schemas.microsoft.com/office/drawing/2014/main" id="{96979B0C-A007-51B4-676D-1D1B153EF473}"/>
              </a:ext>
            </a:extLst>
          </p:cNvPr>
          <p:cNvSpPr>
            <a:spLocks noGrp="1"/>
          </p:cNvSpPr>
          <p:nvPr>
            <p:ph type="dt" sz="half" idx="10"/>
          </p:nvPr>
        </p:nvSpPr>
        <p:spPr/>
        <p:txBody>
          <a:bodyPr/>
          <a:lstStyle/>
          <a:p>
            <a:fld id="{E6B1C3CD-12E1-477E-B527-92F3E9E6D8FE}" type="datetimeFigureOut">
              <a:rPr lang="sk-SK" smtClean="0"/>
              <a:t>13. 11. 2023</a:t>
            </a:fld>
            <a:endParaRPr lang="sk-SK"/>
          </a:p>
        </p:txBody>
      </p:sp>
      <p:sp>
        <p:nvSpPr>
          <p:cNvPr id="5" name="Zástupný objekt pre pätu 4">
            <a:extLst>
              <a:ext uri="{FF2B5EF4-FFF2-40B4-BE49-F238E27FC236}">
                <a16:creationId xmlns:a16="http://schemas.microsoft.com/office/drawing/2014/main" id="{D7303B3A-8818-EEB5-1E6E-249C39B2CCD8}"/>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3248DC43-2907-A3B5-C5D1-D52D3A7F10A3}"/>
              </a:ext>
            </a:extLst>
          </p:cNvPr>
          <p:cNvSpPr>
            <a:spLocks noGrp="1"/>
          </p:cNvSpPr>
          <p:nvPr>
            <p:ph type="sldNum" sz="quarter" idx="12"/>
          </p:nvPr>
        </p:nvSpPr>
        <p:spPr/>
        <p:txBody>
          <a:bodyPr/>
          <a:lstStyle/>
          <a:p>
            <a:fld id="{64DAB62B-6754-457B-8713-8FA60796EB01}" type="slidenum">
              <a:rPr lang="sk-SK" smtClean="0"/>
              <a:t>‹#›</a:t>
            </a:fld>
            <a:endParaRPr lang="sk-SK"/>
          </a:p>
        </p:txBody>
      </p:sp>
    </p:spTree>
    <p:extLst>
      <p:ext uri="{BB962C8B-B14F-4D97-AF65-F5344CB8AC3E}">
        <p14:creationId xmlns:p14="http://schemas.microsoft.com/office/powerpoint/2010/main" val="199918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CECBEDF-75E1-68BD-31E9-EBF2C7423CE8}"/>
              </a:ext>
            </a:extLst>
          </p:cNvPr>
          <p:cNvSpPr>
            <a:spLocks noGrp="1"/>
          </p:cNvSpPr>
          <p:nvPr>
            <p:ph type="title"/>
          </p:nvPr>
        </p:nvSpPr>
        <p:spPr/>
        <p:txBody>
          <a:bodyPr/>
          <a:lstStyle/>
          <a:p>
            <a:r>
              <a:rPr lang="sk-SK"/>
              <a:t>Kliknutím upravte štýl predlohy nadpisu</a:t>
            </a:r>
          </a:p>
        </p:txBody>
      </p:sp>
      <p:sp>
        <p:nvSpPr>
          <p:cNvPr id="3" name="Zástupný objekt pre obsah 2">
            <a:extLst>
              <a:ext uri="{FF2B5EF4-FFF2-40B4-BE49-F238E27FC236}">
                <a16:creationId xmlns:a16="http://schemas.microsoft.com/office/drawing/2014/main" id="{C95858BF-B32C-2123-FBB2-D7D4027953C2}"/>
              </a:ext>
            </a:extLst>
          </p:cNvPr>
          <p:cNvSpPr>
            <a:spLocks noGrp="1"/>
          </p:cNvSpPr>
          <p:nvPr>
            <p:ph sz="half" idx="1"/>
          </p:nvPr>
        </p:nvSpPr>
        <p:spPr>
          <a:xfrm>
            <a:off x="838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obsah 3">
            <a:extLst>
              <a:ext uri="{FF2B5EF4-FFF2-40B4-BE49-F238E27FC236}">
                <a16:creationId xmlns:a16="http://schemas.microsoft.com/office/drawing/2014/main" id="{26F82BD6-0BC4-C487-6222-6D33EB79F5FF}"/>
              </a:ext>
            </a:extLst>
          </p:cNvPr>
          <p:cNvSpPr>
            <a:spLocks noGrp="1"/>
          </p:cNvSpPr>
          <p:nvPr>
            <p:ph sz="half" idx="2"/>
          </p:nvPr>
        </p:nvSpPr>
        <p:spPr>
          <a:xfrm>
            <a:off x="6172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objekt pre dátum 4">
            <a:extLst>
              <a:ext uri="{FF2B5EF4-FFF2-40B4-BE49-F238E27FC236}">
                <a16:creationId xmlns:a16="http://schemas.microsoft.com/office/drawing/2014/main" id="{1EC60AA4-C0F0-BF8A-5BAA-D335894CF45E}"/>
              </a:ext>
            </a:extLst>
          </p:cNvPr>
          <p:cNvSpPr>
            <a:spLocks noGrp="1"/>
          </p:cNvSpPr>
          <p:nvPr>
            <p:ph type="dt" sz="half" idx="10"/>
          </p:nvPr>
        </p:nvSpPr>
        <p:spPr/>
        <p:txBody>
          <a:bodyPr/>
          <a:lstStyle/>
          <a:p>
            <a:fld id="{E6B1C3CD-12E1-477E-B527-92F3E9E6D8FE}" type="datetimeFigureOut">
              <a:rPr lang="sk-SK" smtClean="0"/>
              <a:t>13. 11. 2023</a:t>
            </a:fld>
            <a:endParaRPr lang="sk-SK"/>
          </a:p>
        </p:txBody>
      </p:sp>
      <p:sp>
        <p:nvSpPr>
          <p:cNvPr id="6" name="Zástupný objekt pre pätu 5">
            <a:extLst>
              <a:ext uri="{FF2B5EF4-FFF2-40B4-BE49-F238E27FC236}">
                <a16:creationId xmlns:a16="http://schemas.microsoft.com/office/drawing/2014/main" id="{3978F45B-75A8-D67A-0358-99207935769D}"/>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5B35BE70-0E2E-2673-BD79-46EB79E12F2E}"/>
              </a:ext>
            </a:extLst>
          </p:cNvPr>
          <p:cNvSpPr>
            <a:spLocks noGrp="1"/>
          </p:cNvSpPr>
          <p:nvPr>
            <p:ph type="sldNum" sz="quarter" idx="12"/>
          </p:nvPr>
        </p:nvSpPr>
        <p:spPr/>
        <p:txBody>
          <a:bodyPr/>
          <a:lstStyle/>
          <a:p>
            <a:fld id="{64DAB62B-6754-457B-8713-8FA60796EB01}" type="slidenum">
              <a:rPr lang="sk-SK" smtClean="0"/>
              <a:t>‹#›</a:t>
            </a:fld>
            <a:endParaRPr lang="sk-SK"/>
          </a:p>
        </p:txBody>
      </p:sp>
    </p:spTree>
    <p:extLst>
      <p:ext uri="{BB962C8B-B14F-4D97-AF65-F5344CB8AC3E}">
        <p14:creationId xmlns:p14="http://schemas.microsoft.com/office/powerpoint/2010/main" val="136661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508869E-3DB6-0336-27BC-9B272E7C6708}"/>
              </a:ext>
            </a:extLst>
          </p:cNvPr>
          <p:cNvSpPr>
            <a:spLocks noGrp="1"/>
          </p:cNvSpPr>
          <p:nvPr>
            <p:ph type="title"/>
          </p:nvPr>
        </p:nvSpPr>
        <p:spPr>
          <a:xfrm>
            <a:off x="839788" y="365125"/>
            <a:ext cx="10515600" cy="1325563"/>
          </a:xfrm>
        </p:spPr>
        <p:txBody>
          <a:bodyPr/>
          <a:lstStyle/>
          <a:p>
            <a:r>
              <a:rPr lang="sk-SK"/>
              <a:t>Kliknutím upravte štýl predlohy nadpisu</a:t>
            </a:r>
          </a:p>
        </p:txBody>
      </p:sp>
      <p:sp>
        <p:nvSpPr>
          <p:cNvPr id="3" name="Zástupný text 2">
            <a:extLst>
              <a:ext uri="{FF2B5EF4-FFF2-40B4-BE49-F238E27FC236}">
                <a16:creationId xmlns:a16="http://schemas.microsoft.com/office/drawing/2014/main" id="{6BD4664E-01D5-6A88-C8F2-A91636858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Zástupný objekt pre obsah 3">
            <a:extLst>
              <a:ext uri="{FF2B5EF4-FFF2-40B4-BE49-F238E27FC236}">
                <a16:creationId xmlns:a16="http://schemas.microsoft.com/office/drawing/2014/main" id="{BF58B2CD-B2A4-1442-CF25-8860085B8DC3}"/>
              </a:ext>
            </a:extLst>
          </p:cNvPr>
          <p:cNvSpPr>
            <a:spLocks noGrp="1"/>
          </p:cNvSpPr>
          <p:nvPr>
            <p:ph sz="half" idx="2"/>
          </p:nvPr>
        </p:nvSpPr>
        <p:spPr>
          <a:xfrm>
            <a:off x="839788" y="2505075"/>
            <a:ext cx="5157787"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text 4">
            <a:extLst>
              <a:ext uri="{FF2B5EF4-FFF2-40B4-BE49-F238E27FC236}">
                <a16:creationId xmlns:a16="http://schemas.microsoft.com/office/drawing/2014/main" id="{D1B53879-4673-5018-5C81-B1216CFE9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Zástupný objekt pre obsah 5">
            <a:extLst>
              <a:ext uri="{FF2B5EF4-FFF2-40B4-BE49-F238E27FC236}">
                <a16:creationId xmlns:a16="http://schemas.microsoft.com/office/drawing/2014/main" id="{462FE087-87D0-B72F-EED5-D9B25AE1D559}"/>
              </a:ext>
            </a:extLst>
          </p:cNvPr>
          <p:cNvSpPr>
            <a:spLocks noGrp="1"/>
          </p:cNvSpPr>
          <p:nvPr>
            <p:ph sz="quarter" idx="4"/>
          </p:nvPr>
        </p:nvSpPr>
        <p:spPr>
          <a:xfrm>
            <a:off x="6172200" y="2505075"/>
            <a:ext cx="5183188"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objekt pre dátum 6">
            <a:extLst>
              <a:ext uri="{FF2B5EF4-FFF2-40B4-BE49-F238E27FC236}">
                <a16:creationId xmlns:a16="http://schemas.microsoft.com/office/drawing/2014/main" id="{DB65603A-9F4B-F493-5042-7833EB1E85CD}"/>
              </a:ext>
            </a:extLst>
          </p:cNvPr>
          <p:cNvSpPr>
            <a:spLocks noGrp="1"/>
          </p:cNvSpPr>
          <p:nvPr>
            <p:ph type="dt" sz="half" idx="10"/>
          </p:nvPr>
        </p:nvSpPr>
        <p:spPr/>
        <p:txBody>
          <a:bodyPr/>
          <a:lstStyle/>
          <a:p>
            <a:fld id="{E6B1C3CD-12E1-477E-B527-92F3E9E6D8FE}" type="datetimeFigureOut">
              <a:rPr lang="sk-SK" smtClean="0"/>
              <a:t>13. 11. 2023</a:t>
            </a:fld>
            <a:endParaRPr lang="sk-SK"/>
          </a:p>
        </p:txBody>
      </p:sp>
      <p:sp>
        <p:nvSpPr>
          <p:cNvPr id="8" name="Zástupný objekt pre pätu 7">
            <a:extLst>
              <a:ext uri="{FF2B5EF4-FFF2-40B4-BE49-F238E27FC236}">
                <a16:creationId xmlns:a16="http://schemas.microsoft.com/office/drawing/2014/main" id="{CE79DE60-6B26-A663-809B-D1BE96BE6766}"/>
              </a:ext>
            </a:extLst>
          </p:cNvPr>
          <p:cNvSpPr>
            <a:spLocks noGrp="1"/>
          </p:cNvSpPr>
          <p:nvPr>
            <p:ph type="ftr" sz="quarter" idx="11"/>
          </p:nvPr>
        </p:nvSpPr>
        <p:spPr/>
        <p:txBody>
          <a:bodyPr/>
          <a:lstStyle/>
          <a:p>
            <a:endParaRPr lang="sk-SK"/>
          </a:p>
        </p:txBody>
      </p:sp>
      <p:sp>
        <p:nvSpPr>
          <p:cNvPr id="9" name="Zástupný objekt pre číslo snímky 8">
            <a:extLst>
              <a:ext uri="{FF2B5EF4-FFF2-40B4-BE49-F238E27FC236}">
                <a16:creationId xmlns:a16="http://schemas.microsoft.com/office/drawing/2014/main" id="{0BAC1BEF-AAFE-F38A-08DA-F19D3F6D934A}"/>
              </a:ext>
            </a:extLst>
          </p:cNvPr>
          <p:cNvSpPr>
            <a:spLocks noGrp="1"/>
          </p:cNvSpPr>
          <p:nvPr>
            <p:ph type="sldNum" sz="quarter" idx="12"/>
          </p:nvPr>
        </p:nvSpPr>
        <p:spPr/>
        <p:txBody>
          <a:bodyPr/>
          <a:lstStyle/>
          <a:p>
            <a:fld id="{64DAB62B-6754-457B-8713-8FA60796EB01}" type="slidenum">
              <a:rPr lang="sk-SK" smtClean="0"/>
              <a:t>‹#›</a:t>
            </a:fld>
            <a:endParaRPr lang="sk-SK"/>
          </a:p>
        </p:txBody>
      </p:sp>
    </p:spTree>
    <p:extLst>
      <p:ext uri="{BB962C8B-B14F-4D97-AF65-F5344CB8AC3E}">
        <p14:creationId xmlns:p14="http://schemas.microsoft.com/office/powerpoint/2010/main" val="125032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21FBB7C-053F-B1EE-2F5E-E8673031D686}"/>
              </a:ext>
            </a:extLst>
          </p:cNvPr>
          <p:cNvSpPr>
            <a:spLocks noGrp="1"/>
          </p:cNvSpPr>
          <p:nvPr>
            <p:ph type="title"/>
          </p:nvPr>
        </p:nvSpPr>
        <p:spPr/>
        <p:txBody>
          <a:bodyPr/>
          <a:lstStyle/>
          <a:p>
            <a:r>
              <a:rPr lang="sk-SK"/>
              <a:t>Kliknutím upravte štýl predlohy nadpisu</a:t>
            </a:r>
          </a:p>
        </p:txBody>
      </p:sp>
      <p:sp>
        <p:nvSpPr>
          <p:cNvPr id="3" name="Zástupný objekt pre dátum 2">
            <a:extLst>
              <a:ext uri="{FF2B5EF4-FFF2-40B4-BE49-F238E27FC236}">
                <a16:creationId xmlns:a16="http://schemas.microsoft.com/office/drawing/2014/main" id="{67DCA189-656C-2F93-5A01-E08588321203}"/>
              </a:ext>
            </a:extLst>
          </p:cNvPr>
          <p:cNvSpPr>
            <a:spLocks noGrp="1"/>
          </p:cNvSpPr>
          <p:nvPr>
            <p:ph type="dt" sz="half" idx="10"/>
          </p:nvPr>
        </p:nvSpPr>
        <p:spPr/>
        <p:txBody>
          <a:bodyPr/>
          <a:lstStyle/>
          <a:p>
            <a:fld id="{E6B1C3CD-12E1-477E-B527-92F3E9E6D8FE}" type="datetimeFigureOut">
              <a:rPr lang="sk-SK" smtClean="0"/>
              <a:t>13. 11. 2023</a:t>
            </a:fld>
            <a:endParaRPr lang="sk-SK"/>
          </a:p>
        </p:txBody>
      </p:sp>
      <p:sp>
        <p:nvSpPr>
          <p:cNvPr id="4" name="Zástupný objekt pre pätu 3">
            <a:extLst>
              <a:ext uri="{FF2B5EF4-FFF2-40B4-BE49-F238E27FC236}">
                <a16:creationId xmlns:a16="http://schemas.microsoft.com/office/drawing/2014/main" id="{95D0B87F-73B7-8162-D515-060435E0A3ED}"/>
              </a:ext>
            </a:extLst>
          </p:cNvPr>
          <p:cNvSpPr>
            <a:spLocks noGrp="1"/>
          </p:cNvSpPr>
          <p:nvPr>
            <p:ph type="ftr" sz="quarter" idx="11"/>
          </p:nvPr>
        </p:nvSpPr>
        <p:spPr/>
        <p:txBody>
          <a:bodyPr/>
          <a:lstStyle/>
          <a:p>
            <a:endParaRPr lang="sk-SK"/>
          </a:p>
        </p:txBody>
      </p:sp>
      <p:sp>
        <p:nvSpPr>
          <p:cNvPr id="5" name="Zástupný objekt pre číslo snímky 4">
            <a:extLst>
              <a:ext uri="{FF2B5EF4-FFF2-40B4-BE49-F238E27FC236}">
                <a16:creationId xmlns:a16="http://schemas.microsoft.com/office/drawing/2014/main" id="{8C0586FA-E8CF-5DF5-63FC-379F187C048A}"/>
              </a:ext>
            </a:extLst>
          </p:cNvPr>
          <p:cNvSpPr>
            <a:spLocks noGrp="1"/>
          </p:cNvSpPr>
          <p:nvPr>
            <p:ph type="sldNum" sz="quarter" idx="12"/>
          </p:nvPr>
        </p:nvSpPr>
        <p:spPr/>
        <p:txBody>
          <a:bodyPr/>
          <a:lstStyle/>
          <a:p>
            <a:fld id="{64DAB62B-6754-457B-8713-8FA60796EB01}" type="slidenum">
              <a:rPr lang="sk-SK" smtClean="0"/>
              <a:t>‹#›</a:t>
            </a:fld>
            <a:endParaRPr lang="sk-SK"/>
          </a:p>
        </p:txBody>
      </p:sp>
    </p:spTree>
    <p:extLst>
      <p:ext uri="{BB962C8B-B14F-4D97-AF65-F5344CB8AC3E}">
        <p14:creationId xmlns:p14="http://schemas.microsoft.com/office/powerpoint/2010/main" val="363683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objekt pre dátum 1">
            <a:extLst>
              <a:ext uri="{FF2B5EF4-FFF2-40B4-BE49-F238E27FC236}">
                <a16:creationId xmlns:a16="http://schemas.microsoft.com/office/drawing/2014/main" id="{832CCFF4-21A8-D827-F75F-F5E29E42E504}"/>
              </a:ext>
            </a:extLst>
          </p:cNvPr>
          <p:cNvSpPr>
            <a:spLocks noGrp="1"/>
          </p:cNvSpPr>
          <p:nvPr>
            <p:ph type="dt" sz="half" idx="10"/>
          </p:nvPr>
        </p:nvSpPr>
        <p:spPr/>
        <p:txBody>
          <a:bodyPr/>
          <a:lstStyle/>
          <a:p>
            <a:fld id="{E6B1C3CD-12E1-477E-B527-92F3E9E6D8FE}" type="datetimeFigureOut">
              <a:rPr lang="sk-SK" smtClean="0"/>
              <a:t>13. 11. 2023</a:t>
            </a:fld>
            <a:endParaRPr lang="sk-SK"/>
          </a:p>
        </p:txBody>
      </p:sp>
      <p:sp>
        <p:nvSpPr>
          <p:cNvPr id="3" name="Zástupný objekt pre pätu 2">
            <a:extLst>
              <a:ext uri="{FF2B5EF4-FFF2-40B4-BE49-F238E27FC236}">
                <a16:creationId xmlns:a16="http://schemas.microsoft.com/office/drawing/2014/main" id="{BFC9B30C-C531-F51A-E980-A3C58D41234E}"/>
              </a:ext>
            </a:extLst>
          </p:cNvPr>
          <p:cNvSpPr>
            <a:spLocks noGrp="1"/>
          </p:cNvSpPr>
          <p:nvPr>
            <p:ph type="ftr" sz="quarter" idx="11"/>
          </p:nvPr>
        </p:nvSpPr>
        <p:spPr/>
        <p:txBody>
          <a:bodyPr/>
          <a:lstStyle/>
          <a:p>
            <a:endParaRPr lang="sk-SK"/>
          </a:p>
        </p:txBody>
      </p:sp>
      <p:sp>
        <p:nvSpPr>
          <p:cNvPr id="4" name="Zástupný objekt pre číslo snímky 3">
            <a:extLst>
              <a:ext uri="{FF2B5EF4-FFF2-40B4-BE49-F238E27FC236}">
                <a16:creationId xmlns:a16="http://schemas.microsoft.com/office/drawing/2014/main" id="{74AC6266-C339-5141-6ECA-02EBDEDD68B0}"/>
              </a:ext>
            </a:extLst>
          </p:cNvPr>
          <p:cNvSpPr>
            <a:spLocks noGrp="1"/>
          </p:cNvSpPr>
          <p:nvPr>
            <p:ph type="sldNum" sz="quarter" idx="12"/>
          </p:nvPr>
        </p:nvSpPr>
        <p:spPr/>
        <p:txBody>
          <a:bodyPr/>
          <a:lstStyle/>
          <a:p>
            <a:fld id="{64DAB62B-6754-457B-8713-8FA60796EB01}" type="slidenum">
              <a:rPr lang="sk-SK" smtClean="0"/>
              <a:t>‹#›</a:t>
            </a:fld>
            <a:endParaRPr lang="sk-SK"/>
          </a:p>
        </p:txBody>
      </p:sp>
    </p:spTree>
    <p:extLst>
      <p:ext uri="{BB962C8B-B14F-4D97-AF65-F5344CB8AC3E}">
        <p14:creationId xmlns:p14="http://schemas.microsoft.com/office/powerpoint/2010/main" val="206499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D18E35B-942B-16CF-60AF-81FB1256E58E}"/>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p>
        </p:txBody>
      </p:sp>
      <p:sp>
        <p:nvSpPr>
          <p:cNvPr id="3" name="Zástupný objekt pre obsah 2">
            <a:extLst>
              <a:ext uri="{FF2B5EF4-FFF2-40B4-BE49-F238E27FC236}">
                <a16:creationId xmlns:a16="http://schemas.microsoft.com/office/drawing/2014/main" id="{50DD96AC-48F8-0BD8-CBC2-ABDE86B03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text 3">
            <a:extLst>
              <a:ext uri="{FF2B5EF4-FFF2-40B4-BE49-F238E27FC236}">
                <a16:creationId xmlns:a16="http://schemas.microsoft.com/office/drawing/2014/main" id="{63253921-F02F-0CC3-AAAE-111FFE90F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89B86207-F420-A85C-80C7-DD3CA439DC82}"/>
              </a:ext>
            </a:extLst>
          </p:cNvPr>
          <p:cNvSpPr>
            <a:spLocks noGrp="1"/>
          </p:cNvSpPr>
          <p:nvPr>
            <p:ph type="dt" sz="half" idx="10"/>
          </p:nvPr>
        </p:nvSpPr>
        <p:spPr/>
        <p:txBody>
          <a:bodyPr/>
          <a:lstStyle/>
          <a:p>
            <a:fld id="{E6B1C3CD-12E1-477E-B527-92F3E9E6D8FE}" type="datetimeFigureOut">
              <a:rPr lang="sk-SK" smtClean="0"/>
              <a:t>13. 11. 2023</a:t>
            </a:fld>
            <a:endParaRPr lang="sk-SK"/>
          </a:p>
        </p:txBody>
      </p:sp>
      <p:sp>
        <p:nvSpPr>
          <p:cNvPr id="6" name="Zástupný objekt pre pätu 5">
            <a:extLst>
              <a:ext uri="{FF2B5EF4-FFF2-40B4-BE49-F238E27FC236}">
                <a16:creationId xmlns:a16="http://schemas.microsoft.com/office/drawing/2014/main" id="{F11F31F2-B721-C559-15C6-6851998E363B}"/>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7E6F0289-5485-15B1-D7C4-72600D0A59C8}"/>
              </a:ext>
            </a:extLst>
          </p:cNvPr>
          <p:cNvSpPr>
            <a:spLocks noGrp="1"/>
          </p:cNvSpPr>
          <p:nvPr>
            <p:ph type="sldNum" sz="quarter" idx="12"/>
          </p:nvPr>
        </p:nvSpPr>
        <p:spPr/>
        <p:txBody>
          <a:bodyPr/>
          <a:lstStyle/>
          <a:p>
            <a:fld id="{64DAB62B-6754-457B-8713-8FA60796EB01}" type="slidenum">
              <a:rPr lang="sk-SK" smtClean="0"/>
              <a:t>‹#›</a:t>
            </a:fld>
            <a:endParaRPr lang="sk-SK"/>
          </a:p>
        </p:txBody>
      </p:sp>
    </p:spTree>
    <p:extLst>
      <p:ext uri="{BB962C8B-B14F-4D97-AF65-F5344CB8AC3E}">
        <p14:creationId xmlns:p14="http://schemas.microsoft.com/office/powerpoint/2010/main" val="41965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DB52B7-D9EA-7437-FC9F-EF2A59A490CA}"/>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p>
        </p:txBody>
      </p:sp>
      <p:sp>
        <p:nvSpPr>
          <p:cNvPr id="3" name="Zástupný objekt pre obrázok 2">
            <a:extLst>
              <a:ext uri="{FF2B5EF4-FFF2-40B4-BE49-F238E27FC236}">
                <a16:creationId xmlns:a16="http://schemas.microsoft.com/office/drawing/2014/main" id="{5B3FD155-9EFC-8BC3-B1FC-8157CEDBC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text 3">
            <a:extLst>
              <a:ext uri="{FF2B5EF4-FFF2-40B4-BE49-F238E27FC236}">
                <a16:creationId xmlns:a16="http://schemas.microsoft.com/office/drawing/2014/main" id="{D31E47F8-C3E9-7A8F-9FC2-61E09B0D0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7D77C99F-9BB2-4835-2534-C23AE15B4DAB}"/>
              </a:ext>
            </a:extLst>
          </p:cNvPr>
          <p:cNvSpPr>
            <a:spLocks noGrp="1"/>
          </p:cNvSpPr>
          <p:nvPr>
            <p:ph type="dt" sz="half" idx="10"/>
          </p:nvPr>
        </p:nvSpPr>
        <p:spPr/>
        <p:txBody>
          <a:bodyPr/>
          <a:lstStyle/>
          <a:p>
            <a:fld id="{E6B1C3CD-12E1-477E-B527-92F3E9E6D8FE}" type="datetimeFigureOut">
              <a:rPr lang="sk-SK" smtClean="0"/>
              <a:t>13. 11. 2023</a:t>
            </a:fld>
            <a:endParaRPr lang="sk-SK"/>
          </a:p>
        </p:txBody>
      </p:sp>
      <p:sp>
        <p:nvSpPr>
          <p:cNvPr id="6" name="Zástupný objekt pre pätu 5">
            <a:extLst>
              <a:ext uri="{FF2B5EF4-FFF2-40B4-BE49-F238E27FC236}">
                <a16:creationId xmlns:a16="http://schemas.microsoft.com/office/drawing/2014/main" id="{A842A509-6262-12BE-A119-5F4E0F72D068}"/>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DA018495-ADC5-3BBC-78BB-3BB6AF8AA843}"/>
              </a:ext>
            </a:extLst>
          </p:cNvPr>
          <p:cNvSpPr>
            <a:spLocks noGrp="1"/>
          </p:cNvSpPr>
          <p:nvPr>
            <p:ph type="sldNum" sz="quarter" idx="12"/>
          </p:nvPr>
        </p:nvSpPr>
        <p:spPr/>
        <p:txBody>
          <a:bodyPr/>
          <a:lstStyle/>
          <a:p>
            <a:fld id="{64DAB62B-6754-457B-8713-8FA60796EB01}" type="slidenum">
              <a:rPr lang="sk-SK" smtClean="0"/>
              <a:t>‹#›</a:t>
            </a:fld>
            <a:endParaRPr lang="sk-SK"/>
          </a:p>
        </p:txBody>
      </p:sp>
    </p:spTree>
    <p:extLst>
      <p:ext uri="{BB962C8B-B14F-4D97-AF65-F5344CB8AC3E}">
        <p14:creationId xmlns:p14="http://schemas.microsoft.com/office/powerpoint/2010/main" val="2419345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nadpis 1">
            <a:extLst>
              <a:ext uri="{FF2B5EF4-FFF2-40B4-BE49-F238E27FC236}">
                <a16:creationId xmlns:a16="http://schemas.microsoft.com/office/drawing/2014/main" id="{55DAF3A9-2024-EE9A-A97B-A686631BD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Kliknutím upravte štýl predlohy nadpisu</a:t>
            </a:r>
          </a:p>
        </p:txBody>
      </p:sp>
      <p:sp>
        <p:nvSpPr>
          <p:cNvPr id="3" name="Zástupný text 2">
            <a:extLst>
              <a:ext uri="{FF2B5EF4-FFF2-40B4-BE49-F238E27FC236}">
                <a16:creationId xmlns:a16="http://schemas.microsoft.com/office/drawing/2014/main" id="{8AD70931-01A8-3372-FAD8-5E55AC214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3A61CBBB-477F-C9C2-A4C9-118476E08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1C3CD-12E1-477E-B527-92F3E9E6D8FE}" type="datetimeFigureOut">
              <a:rPr lang="sk-SK" smtClean="0"/>
              <a:t>13. 11. 2023</a:t>
            </a:fld>
            <a:endParaRPr lang="sk-SK"/>
          </a:p>
        </p:txBody>
      </p:sp>
      <p:sp>
        <p:nvSpPr>
          <p:cNvPr id="5" name="Zástupný objekt pre pätu 4">
            <a:extLst>
              <a:ext uri="{FF2B5EF4-FFF2-40B4-BE49-F238E27FC236}">
                <a16:creationId xmlns:a16="http://schemas.microsoft.com/office/drawing/2014/main" id="{18F5BAE5-459D-AE90-0D63-A445960C7F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objekt pre číslo snímky 5">
            <a:extLst>
              <a:ext uri="{FF2B5EF4-FFF2-40B4-BE49-F238E27FC236}">
                <a16:creationId xmlns:a16="http://schemas.microsoft.com/office/drawing/2014/main" id="{5D66A4DF-EEA6-FAA7-B929-858FD7FF8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AB62B-6754-457B-8713-8FA60796EB01}" type="slidenum">
              <a:rPr lang="sk-SK" smtClean="0"/>
              <a:t>‹#›</a:t>
            </a:fld>
            <a:endParaRPr lang="sk-SK"/>
          </a:p>
        </p:txBody>
      </p:sp>
    </p:spTree>
    <p:extLst>
      <p:ext uri="{BB962C8B-B14F-4D97-AF65-F5344CB8AC3E}">
        <p14:creationId xmlns:p14="http://schemas.microsoft.com/office/powerpoint/2010/main" val="1084053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6" name="Rectangle 922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Rusko - informace o destinaci | CK Livingstone">
            <a:extLst>
              <a:ext uri="{FF2B5EF4-FFF2-40B4-BE49-F238E27FC236}">
                <a16:creationId xmlns:a16="http://schemas.microsoft.com/office/drawing/2014/main" id="{8EFE31AA-8044-ECD0-2A63-5CC6E11F7C0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25"/>
          <a:stretch/>
        </p:blipFill>
        <p:spPr bwMode="auto">
          <a:xfrm>
            <a:off x="20" y="10"/>
            <a:ext cx="12188930" cy="68579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Nadpis 1">
            <a:extLst>
              <a:ext uri="{FF2B5EF4-FFF2-40B4-BE49-F238E27FC236}">
                <a16:creationId xmlns:a16="http://schemas.microsoft.com/office/drawing/2014/main" id="{BFC47806-A9A3-DAA7-F703-536938A36F90}"/>
              </a:ext>
            </a:extLst>
          </p:cNvPr>
          <p:cNvSpPr>
            <a:spLocks noGrp="1"/>
          </p:cNvSpPr>
          <p:nvPr>
            <p:ph type="ctrTitle"/>
          </p:nvPr>
        </p:nvSpPr>
        <p:spPr>
          <a:xfrm>
            <a:off x="1524000" y="1122363"/>
            <a:ext cx="9144000" cy="3063240"/>
          </a:xfrm>
        </p:spPr>
        <p:txBody>
          <a:bodyPr>
            <a:normAutofit/>
          </a:bodyPr>
          <a:lstStyle/>
          <a:p>
            <a:r>
              <a:rPr lang="sk-SK" sz="6600" dirty="0">
                <a:solidFill>
                  <a:schemeClr val="bg1"/>
                </a:solidFill>
                <a:latin typeface="Forte Forward" pitchFamily="2" charset="-18"/>
                <a:cs typeface="Forte Forward" pitchFamily="2" charset="-18"/>
              </a:rPr>
              <a:t>Rusko v 19.storočí</a:t>
            </a:r>
          </a:p>
        </p:txBody>
      </p:sp>
      <p:sp>
        <p:nvSpPr>
          <p:cNvPr id="3" name="Podnadpis 2">
            <a:extLst>
              <a:ext uri="{FF2B5EF4-FFF2-40B4-BE49-F238E27FC236}">
                <a16:creationId xmlns:a16="http://schemas.microsoft.com/office/drawing/2014/main" id="{905E3A01-BD3C-F67F-78E2-6B3E923B1A1C}"/>
              </a:ext>
            </a:extLst>
          </p:cNvPr>
          <p:cNvSpPr>
            <a:spLocks noGrp="1"/>
          </p:cNvSpPr>
          <p:nvPr>
            <p:ph type="subTitle" idx="1"/>
          </p:nvPr>
        </p:nvSpPr>
        <p:spPr>
          <a:xfrm>
            <a:off x="1527048" y="4599432"/>
            <a:ext cx="9144000" cy="1536192"/>
          </a:xfrm>
        </p:spPr>
        <p:txBody>
          <a:bodyPr>
            <a:normAutofit/>
          </a:bodyPr>
          <a:lstStyle/>
          <a:p>
            <a:r>
              <a:rPr lang="sk-SK">
                <a:solidFill>
                  <a:schemeClr val="bg1"/>
                </a:solidFill>
                <a:latin typeface="Forte Forward" pitchFamily="2" charset="-18"/>
                <a:cs typeface="Forte Forward" pitchFamily="2" charset="-18"/>
              </a:rPr>
              <a:t>Bc. Dominik Valeš</a:t>
            </a:r>
          </a:p>
        </p:txBody>
      </p:sp>
      <p:sp>
        <p:nvSpPr>
          <p:cNvPr id="922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15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A79D2BC6-8A5B-2AA1-724D-6BD975CEA200}"/>
              </a:ext>
            </a:extLst>
          </p:cNvPr>
          <p:cNvSpPr>
            <a:spLocks noGrp="1"/>
          </p:cNvSpPr>
          <p:nvPr>
            <p:ph type="title"/>
          </p:nvPr>
        </p:nvSpPr>
        <p:spPr>
          <a:xfrm>
            <a:off x="572493" y="238539"/>
            <a:ext cx="11018520" cy="1434415"/>
          </a:xfrm>
        </p:spPr>
        <p:txBody>
          <a:bodyPr anchor="b">
            <a:normAutofit/>
          </a:bodyPr>
          <a:lstStyle/>
          <a:p>
            <a:pPr algn="ctr"/>
            <a:r>
              <a:rPr lang="sk-SK" sz="5400" dirty="0">
                <a:latin typeface="Forte Forward" pitchFamily="2" charset="-18"/>
                <a:cs typeface="Forte Forward" pitchFamily="2" charset="-18"/>
              </a:rPr>
              <a:t>Porážka Napoleona 1812</a:t>
            </a:r>
          </a:p>
        </p:txBody>
      </p:sp>
      <p:sp>
        <p:nvSpPr>
          <p:cNvPr id="615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jekt pre obsah 2">
            <a:extLst>
              <a:ext uri="{FF2B5EF4-FFF2-40B4-BE49-F238E27FC236}">
                <a16:creationId xmlns:a16="http://schemas.microsoft.com/office/drawing/2014/main" id="{9C30C5AA-4EFF-869B-2818-7C8CF7EA9DA7}"/>
              </a:ext>
            </a:extLst>
          </p:cNvPr>
          <p:cNvSpPr>
            <a:spLocks noGrp="1"/>
          </p:cNvSpPr>
          <p:nvPr>
            <p:ph idx="1"/>
          </p:nvPr>
        </p:nvSpPr>
        <p:spPr>
          <a:xfrm>
            <a:off x="352616" y="2325755"/>
            <a:ext cx="6970426" cy="3632954"/>
          </a:xfrm>
        </p:spPr>
        <p:txBody>
          <a:bodyPr anchor="t">
            <a:normAutofit/>
          </a:bodyPr>
          <a:lstStyle/>
          <a:p>
            <a:r>
              <a:rPr lang="sk-SK" sz="2400" b="1" i="0" dirty="0">
                <a:effectLst/>
                <a:latin typeface="Times New Roman" panose="02020603050405020304" pitchFamily="18" charset="0"/>
                <a:cs typeface="Times New Roman" panose="02020603050405020304" pitchFamily="18" charset="0"/>
              </a:rPr>
              <a:t>Napoleon vtrhol do Ruska v júni roku 1812 na čele tzv. Veľkej armády, ktorú tvorilo asi 600.000 vojakov. </a:t>
            </a:r>
          </a:p>
          <a:p>
            <a:r>
              <a:rPr lang="sk-SK" sz="2400" b="1" i="0" dirty="0">
                <a:effectLst/>
                <a:latin typeface="Times New Roman" panose="02020603050405020304" pitchFamily="18" charset="0"/>
                <a:cs typeface="Times New Roman" panose="02020603050405020304" pitchFamily="18" charset="0"/>
              </a:rPr>
              <a:t>Porazil Rusov v bitke pri </a:t>
            </a:r>
            <a:r>
              <a:rPr lang="sk-SK" sz="2400" b="1" i="0" dirty="0" err="1">
                <a:effectLst/>
                <a:latin typeface="Times New Roman" panose="02020603050405020304" pitchFamily="18" charset="0"/>
                <a:cs typeface="Times New Roman" panose="02020603050405020304" pitchFamily="18" charset="0"/>
              </a:rPr>
              <a:t>Borodine</a:t>
            </a:r>
            <a:r>
              <a:rPr lang="sk-SK" sz="2400" b="1" i="0" dirty="0">
                <a:effectLst/>
                <a:latin typeface="Times New Roman" panose="02020603050405020304" pitchFamily="18" charset="0"/>
                <a:cs typeface="Times New Roman" panose="02020603050405020304" pitchFamily="18" charset="0"/>
              </a:rPr>
              <a:t> a obsadil Moskvu. </a:t>
            </a:r>
          </a:p>
          <a:p>
            <a:r>
              <a:rPr lang="sk-SK" sz="2400" b="1" i="0" dirty="0">
                <a:effectLst/>
                <a:latin typeface="Times New Roman" panose="02020603050405020304" pitchFamily="18" charset="0"/>
                <a:cs typeface="Times New Roman" panose="02020603050405020304" pitchFamily="18" charset="0"/>
              </a:rPr>
              <a:t>Nedostatok potravín ho však prinútil vydať sa na cestu späť. </a:t>
            </a:r>
          </a:p>
          <a:p>
            <a:r>
              <a:rPr lang="sk-SK" sz="2400" b="1" i="0" dirty="0">
                <a:effectLst/>
                <a:latin typeface="Times New Roman" panose="02020603050405020304" pitchFamily="18" charset="0"/>
                <a:cs typeface="Times New Roman" panose="02020603050405020304" pitchFamily="18" charset="0"/>
              </a:rPr>
              <a:t>Nakoniec zvyšky Napoleonovej armády porazili ruské vojská v bitke pri </a:t>
            </a:r>
            <a:r>
              <a:rPr lang="sk-SK" sz="2400" b="1" i="0" dirty="0" err="1">
                <a:effectLst/>
                <a:latin typeface="Times New Roman" panose="02020603050405020304" pitchFamily="18" charset="0"/>
                <a:cs typeface="Times New Roman" panose="02020603050405020304" pitchFamily="18" charset="0"/>
              </a:rPr>
              <a:t>Berezine</a:t>
            </a:r>
            <a:r>
              <a:rPr lang="sk-SK" sz="2400" b="1" i="0" dirty="0">
                <a:effectLst/>
                <a:latin typeface="Times New Roman" panose="02020603050405020304" pitchFamily="18" charset="0"/>
                <a:cs typeface="Times New Roman" panose="02020603050405020304" pitchFamily="18" charset="0"/>
              </a:rPr>
              <a:t>. </a:t>
            </a:r>
            <a:endParaRPr lang="sk-SK" sz="2400" b="1" dirty="0">
              <a:latin typeface="Times New Roman" panose="02020603050405020304" pitchFamily="18" charset="0"/>
              <a:cs typeface="Times New Roman" panose="02020603050405020304" pitchFamily="18" charset="0"/>
            </a:endParaRPr>
          </a:p>
        </p:txBody>
      </p:sp>
      <p:pic>
        <p:nvPicPr>
          <p:cNvPr id="6146" name="Picture 2" descr="Slávna bitka pri Borodine: Napoleonov zlý sen!">
            <a:extLst>
              <a:ext uri="{FF2B5EF4-FFF2-40B4-BE49-F238E27FC236}">
                <a16:creationId xmlns:a16="http://schemas.microsoft.com/office/drawing/2014/main" id="{65580605-5BB7-14D8-E3D9-C0DC641D06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84" r="12301" b="2"/>
          <a:stretch/>
        </p:blipFill>
        <p:spPr bwMode="auto">
          <a:xfrm>
            <a:off x="7675658" y="2093976"/>
            <a:ext cx="3941064" cy="409651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1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2F54EE89-1B8F-E0E3-9128-62A449D93215}"/>
              </a:ext>
            </a:extLst>
          </p:cNvPr>
          <p:cNvSpPr>
            <a:spLocks noGrp="1"/>
          </p:cNvSpPr>
          <p:nvPr>
            <p:ph type="title"/>
          </p:nvPr>
        </p:nvSpPr>
        <p:spPr>
          <a:xfrm>
            <a:off x="572493" y="238539"/>
            <a:ext cx="11018520" cy="1434415"/>
          </a:xfrm>
        </p:spPr>
        <p:txBody>
          <a:bodyPr anchor="b">
            <a:normAutofit/>
          </a:bodyPr>
          <a:lstStyle/>
          <a:p>
            <a:pPr algn="ctr"/>
            <a:r>
              <a:rPr lang="sk-SK" sz="5400" b="1" i="0" dirty="0">
                <a:effectLst/>
                <a:latin typeface="Arial" panose="020B0604020202020204" pitchFamily="34" charset="0"/>
              </a:rPr>
              <a:t>Svätá aliancia</a:t>
            </a:r>
            <a:r>
              <a:rPr lang="sk-SK" sz="5400" b="0" i="0" dirty="0">
                <a:effectLst/>
                <a:latin typeface="Arial" panose="020B0604020202020204" pitchFamily="34" charset="0"/>
              </a:rPr>
              <a:t> </a:t>
            </a:r>
            <a:endParaRPr lang="sk-SK" sz="5400" dirty="0"/>
          </a:p>
        </p:txBody>
      </p:sp>
      <p:sp>
        <p:nvSpPr>
          <p:cNvPr id="51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jekt pre obsah 2">
            <a:extLst>
              <a:ext uri="{FF2B5EF4-FFF2-40B4-BE49-F238E27FC236}">
                <a16:creationId xmlns:a16="http://schemas.microsoft.com/office/drawing/2014/main" id="{FE813D65-46C4-AF6D-215B-BE1FE24FA804}"/>
              </a:ext>
            </a:extLst>
          </p:cNvPr>
          <p:cNvSpPr>
            <a:spLocks noGrp="1"/>
          </p:cNvSpPr>
          <p:nvPr>
            <p:ph idx="1"/>
          </p:nvPr>
        </p:nvSpPr>
        <p:spPr>
          <a:xfrm>
            <a:off x="572493" y="2071316"/>
            <a:ext cx="6713552" cy="4119172"/>
          </a:xfrm>
        </p:spPr>
        <p:txBody>
          <a:bodyPr anchor="t">
            <a:normAutofit/>
          </a:bodyPr>
          <a:lstStyle/>
          <a:p>
            <a:r>
              <a:rPr lang="sk-SK" sz="2400" b="1" i="0" dirty="0">
                <a:effectLst/>
                <a:latin typeface="Times New Roman" panose="02020603050405020304" pitchFamily="18" charset="0"/>
                <a:cs typeface="Times New Roman" panose="02020603050405020304" pitchFamily="18" charset="0"/>
              </a:rPr>
              <a:t>Svätá aliancia je spolok európskych kresťanských panovníkov proklamovaný </a:t>
            </a:r>
            <a:r>
              <a:rPr lang="sk-SK" sz="2400" b="1" dirty="0">
                <a:latin typeface="Times New Roman" panose="02020603050405020304" pitchFamily="18" charset="0"/>
                <a:cs typeface="Times New Roman" panose="02020603050405020304" pitchFamily="18" charset="0"/>
              </a:rPr>
              <a:t>26. septembra 1815</a:t>
            </a:r>
            <a:r>
              <a:rPr lang="sk-SK" sz="2400" b="1" i="0" dirty="0">
                <a:effectLst/>
                <a:latin typeface="Times New Roman" panose="02020603050405020304" pitchFamily="18" charset="0"/>
                <a:cs typeface="Times New Roman" panose="02020603050405020304" pitchFamily="18" charset="0"/>
              </a:rPr>
              <a:t> v </a:t>
            </a:r>
            <a:r>
              <a:rPr lang="sk-SK" sz="2400" b="1" dirty="0">
                <a:latin typeface="Times New Roman" panose="02020603050405020304" pitchFamily="18" charset="0"/>
                <a:cs typeface="Times New Roman" panose="02020603050405020304" pitchFamily="18" charset="0"/>
              </a:rPr>
              <a:t>Paríži.</a:t>
            </a:r>
            <a:endParaRPr lang="sk-SK" sz="2400" b="1" i="0" dirty="0">
              <a:effectLst/>
              <a:latin typeface="Times New Roman" panose="02020603050405020304" pitchFamily="18" charset="0"/>
              <a:cs typeface="Times New Roman" panose="02020603050405020304" pitchFamily="18" charset="0"/>
            </a:endParaRPr>
          </a:p>
          <a:p>
            <a:r>
              <a:rPr lang="sk-SK" sz="2400" b="1" i="0" dirty="0">
                <a:effectLst/>
                <a:latin typeface="Times New Roman" panose="02020603050405020304" pitchFamily="18" charset="0"/>
                <a:cs typeface="Times New Roman" panose="02020603050405020304" pitchFamily="18" charset="0"/>
              </a:rPr>
              <a:t>Akt Svätej aliancie, podpísali: ruský cár </a:t>
            </a:r>
            <a:r>
              <a:rPr lang="sk-SK" sz="2400" b="1" dirty="0">
                <a:latin typeface="Times New Roman" panose="02020603050405020304" pitchFamily="18" charset="0"/>
                <a:cs typeface="Times New Roman" panose="02020603050405020304" pitchFamily="18" charset="0"/>
              </a:rPr>
              <a:t>Alexander I.</a:t>
            </a:r>
            <a:r>
              <a:rPr lang="sk-SK" sz="2400" b="1" i="0" dirty="0">
                <a:effectLst/>
                <a:latin typeface="Times New Roman" panose="02020603050405020304" pitchFamily="18" charset="0"/>
                <a:cs typeface="Times New Roman" panose="02020603050405020304" pitchFamily="18" charset="0"/>
              </a:rPr>
              <a:t>, </a:t>
            </a:r>
            <a:r>
              <a:rPr lang="sk-SK" sz="2400" b="1" dirty="0">
                <a:latin typeface="Times New Roman" panose="02020603050405020304" pitchFamily="18" charset="0"/>
                <a:cs typeface="Times New Roman" panose="02020603050405020304" pitchFamily="18" charset="0"/>
              </a:rPr>
              <a:t>rakúsky cisár František I.</a:t>
            </a:r>
            <a:r>
              <a:rPr lang="sk-SK" sz="2400" b="1" i="0" dirty="0">
                <a:effectLst/>
                <a:latin typeface="Times New Roman" panose="02020603050405020304" pitchFamily="18" charset="0"/>
                <a:cs typeface="Times New Roman" panose="02020603050405020304" pitchFamily="18" charset="0"/>
              </a:rPr>
              <a:t> a pruský kráľ </a:t>
            </a:r>
            <a:r>
              <a:rPr lang="sk-SK" sz="2400" b="1" dirty="0">
                <a:latin typeface="Times New Roman" panose="02020603050405020304" pitchFamily="18" charset="0"/>
                <a:cs typeface="Times New Roman" panose="02020603050405020304" pitchFamily="18" charset="0"/>
              </a:rPr>
              <a:t>Fridrich Viliam III.</a:t>
            </a:r>
            <a:r>
              <a:rPr lang="sk-SK" sz="2400" b="1" i="0" dirty="0">
                <a:effectLst/>
                <a:latin typeface="Times New Roman" panose="02020603050405020304" pitchFamily="18" charset="0"/>
                <a:cs typeface="Times New Roman" panose="02020603050405020304" pitchFamily="18" charset="0"/>
              </a:rPr>
              <a:t> a postupne všetky európske monarchie s výnimkou anglického kráľa, škandinávskych panovníkov a pápeža.</a:t>
            </a:r>
          </a:p>
          <a:p>
            <a:r>
              <a:rPr lang="sk-SK" sz="2400" b="1" i="0" dirty="0">
                <a:effectLst/>
                <a:latin typeface="Times New Roman" panose="02020603050405020304" pitchFamily="18" charset="0"/>
                <a:cs typeface="Times New Roman" panose="02020603050405020304" pitchFamily="18" charset="0"/>
              </a:rPr>
              <a:t>Akt Svätej aliancie mal byť zárukou </a:t>
            </a:r>
            <a:r>
              <a:rPr lang="sk-SK" sz="2400" b="1" dirty="0">
                <a:latin typeface="Times New Roman" panose="02020603050405020304" pitchFamily="18" charset="0"/>
                <a:cs typeface="Times New Roman" panose="02020603050405020304" pitchFamily="18" charset="0"/>
              </a:rPr>
              <a:t>status </a:t>
            </a:r>
            <a:r>
              <a:rPr lang="sk-SK" sz="2400" b="1" dirty="0" err="1">
                <a:latin typeface="Times New Roman" panose="02020603050405020304" pitchFamily="18" charset="0"/>
                <a:cs typeface="Times New Roman" panose="02020603050405020304" pitchFamily="18" charset="0"/>
              </a:rPr>
              <a:t>quo</a:t>
            </a:r>
            <a:r>
              <a:rPr lang="sk-SK" sz="2400" b="1" i="0" dirty="0">
                <a:effectLst/>
                <a:latin typeface="Times New Roman" panose="02020603050405020304" pitchFamily="18" charset="0"/>
                <a:cs typeface="Times New Roman" panose="02020603050405020304" pitchFamily="18" charset="0"/>
              </a:rPr>
              <a:t> v </a:t>
            </a:r>
            <a:r>
              <a:rPr lang="sk-SK" sz="2400" b="1" dirty="0">
                <a:latin typeface="Times New Roman" panose="02020603050405020304" pitchFamily="18" charset="0"/>
                <a:cs typeface="Times New Roman" panose="02020603050405020304" pitchFamily="18" charset="0"/>
              </a:rPr>
              <a:t>Európe</a:t>
            </a:r>
            <a:r>
              <a:rPr lang="sk-SK" sz="2400" b="1" i="0" dirty="0">
                <a:effectLst/>
                <a:latin typeface="Times New Roman" panose="02020603050405020304" pitchFamily="18" charset="0"/>
                <a:cs typeface="Times New Roman" panose="02020603050405020304" pitchFamily="18" charset="0"/>
              </a:rPr>
              <a:t> po </a:t>
            </a:r>
            <a:r>
              <a:rPr lang="sk-SK" sz="2400" b="1" dirty="0">
                <a:latin typeface="Times New Roman" panose="02020603050405020304" pitchFamily="18" charset="0"/>
                <a:cs typeface="Times New Roman" panose="02020603050405020304" pitchFamily="18" charset="0"/>
              </a:rPr>
              <a:t>Viedenskom kongrese</a:t>
            </a:r>
            <a:endParaRPr lang="sk-SK" sz="2400" b="1" i="0" dirty="0">
              <a:effectLst/>
              <a:latin typeface="Times New Roman" panose="02020603050405020304" pitchFamily="18" charset="0"/>
              <a:cs typeface="Times New Roman" panose="02020603050405020304" pitchFamily="18" charset="0"/>
            </a:endParaRPr>
          </a:p>
          <a:p>
            <a:endParaRPr lang="sk-SK" sz="2400" b="1" dirty="0">
              <a:latin typeface="Times New Roman" panose="02020603050405020304" pitchFamily="18" charset="0"/>
              <a:cs typeface="Times New Roman" panose="02020603050405020304" pitchFamily="18" charset="0"/>
            </a:endParaRPr>
          </a:p>
        </p:txBody>
      </p:sp>
      <p:pic>
        <p:nvPicPr>
          <p:cNvPr id="5122" name="Picture 2" descr="Svätá aliancia – Wikipédia">
            <a:extLst>
              <a:ext uri="{FF2B5EF4-FFF2-40B4-BE49-F238E27FC236}">
                <a16:creationId xmlns:a16="http://schemas.microsoft.com/office/drawing/2014/main" id="{26481926-1F4F-7F2E-09D2-9A1D053BB6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83"/>
          <a:stretch/>
        </p:blipFill>
        <p:spPr bwMode="auto">
          <a:xfrm>
            <a:off x="7675658" y="2093976"/>
            <a:ext cx="3941064" cy="40965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71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357DC07-926E-12CA-5387-26CB41C7A405}"/>
              </a:ext>
            </a:extLst>
          </p:cNvPr>
          <p:cNvSpPr>
            <a:spLocks noGrp="1"/>
          </p:cNvSpPr>
          <p:nvPr>
            <p:ph type="title"/>
          </p:nvPr>
        </p:nvSpPr>
        <p:spPr>
          <a:xfrm>
            <a:off x="572493" y="238539"/>
            <a:ext cx="11018520" cy="1434415"/>
          </a:xfrm>
        </p:spPr>
        <p:txBody>
          <a:bodyPr anchor="b">
            <a:normAutofit/>
          </a:bodyPr>
          <a:lstStyle/>
          <a:p>
            <a:pPr algn="ctr"/>
            <a:r>
              <a:rPr lang="sk-SK" sz="5400" b="1" i="0" dirty="0">
                <a:effectLst/>
                <a:latin typeface="Arial" panose="020B0604020202020204" pitchFamily="34" charset="0"/>
              </a:rPr>
              <a:t>Krymská vojna</a:t>
            </a:r>
            <a:endParaRPr lang="sk-SK" sz="5400" dirty="0"/>
          </a:p>
        </p:txBody>
      </p:sp>
      <p:sp>
        <p:nvSpPr>
          <p:cNvPr id="410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jekt pre obsah 2">
            <a:extLst>
              <a:ext uri="{FF2B5EF4-FFF2-40B4-BE49-F238E27FC236}">
                <a16:creationId xmlns:a16="http://schemas.microsoft.com/office/drawing/2014/main" id="{6474EB10-730F-1D2E-9183-75B144D12E97}"/>
              </a:ext>
            </a:extLst>
          </p:cNvPr>
          <p:cNvSpPr>
            <a:spLocks noGrp="1"/>
          </p:cNvSpPr>
          <p:nvPr>
            <p:ph idx="1"/>
          </p:nvPr>
        </p:nvSpPr>
        <p:spPr>
          <a:xfrm>
            <a:off x="572493" y="2274644"/>
            <a:ext cx="6713552" cy="4119172"/>
          </a:xfrm>
        </p:spPr>
        <p:txBody>
          <a:bodyPr anchor="t">
            <a:normAutofit/>
          </a:bodyPr>
          <a:lstStyle/>
          <a:p>
            <a:r>
              <a:rPr lang="sk-SK" sz="2200" b="1" i="0" dirty="0">
                <a:effectLst/>
                <a:latin typeface="Times New Roman" panose="02020603050405020304" pitchFamily="18" charset="0"/>
                <a:cs typeface="Times New Roman" panose="02020603050405020304" pitchFamily="18" charset="0"/>
              </a:rPr>
              <a:t>Hlavnou príčinou ďalšej vojny bolo to, že </a:t>
            </a:r>
            <a:r>
              <a:rPr lang="sk-SK" sz="2200" b="1" dirty="0">
                <a:latin typeface="Times New Roman" panose="02020603050405020304" pitchFamily="18" charset="0"/>
                <a:cs typeface="Times New Roman" panose="02020603050405020304" pitchFamily="18" charset="0"/>
              </a:rPr>
              <a:t>Osmanská ríša</a:t>
            </a:r>
            <a:r>
              <a:rPr lang="sk-SK" sz="2200" b="1" i="0" dirty="0">
                <a:effectLst/>
                <a:latin typeface="Times New Roman" panose="02020603050405020304" pitchFamily="18" charset="0"/>
                <a:cs typeface="Times New Roman" panose="02020603050405020304" pitchFamily="18" charset="0"/>
              </a:rPr>
              <a:t> nechcela splniť požiadavky na priznanie práv gréckokatolíckej cirkvi na sväté miesta v </a:t>
            </a:r>
            <a:r>
              <a:rPr lang="sk-SK" sz="2200" b="1" dirty="0">
                <a:latin typeface="Times New Roman" panose="02020603050405020304" pitchFamily="18" charset="0"/>
                <a:cs typeface="Times New Roman" panose="02020603050405020304" pitchFamily="18" charset="0"/>
              </a:rPr>
              <a:t>Palestíne</a:t>
            </a:r>
            <a:r>
              <a:rPr lang="sk-SK" sz="2200" b="1" i="0" dirty="0">
                <a:effectLst/>
                <a:latin typeface="Times New Roman" panose="02020603050405020304" pitchFamily="18" charset="0"/>
                <a:cs typeface="Times New Roman" panose="02020603050405020304" pitchFamily="18" charset="0"/>
              </a:rPr>
              <a:t> a tiež privilégiá pravoslávnych kresťanov s </a:t>
            </a:r>
            <a:r>
              <a:rPr lang="sk-SK" sz="2200" b="1" dirty="0">
                <a:latin typeface="Times New Roman" panose="02020603050405020304" pitchFamily="18" charset="0"/>
                <a:cs typeface="Times New Roman" panose="02020603050405020304" pitchFamily="18" charset="0"/>
              </a:rPr>
              <a:t>Osmanskej ríši</a:t>
            </a:r>
            <a:r>
              <a:rPr lang="sk-SK" sz="2200" b="1" i="0" dirty="0">
                <a:effectLst/>
                <a:latin typeface="Times New Roman" panose="02020603050405020304" pitchFamily="18" charset="0"/>
                <a:cs typeface="Times New Roman" panose="02020603050405020304" pitchFamily="18" charset="0"/>
              </a:rPr>
              <a:t>. </a:t>
            </a:r>
            <a:r>
              <a:rPr lang="sk-SK" sz="2200" b="1" dirty="0">
                <a:latin typeface="Times New Roman" panose="02020603050405020304" pitchFamily="18" charset="0"/>
                <a:cs typeface="Times New Roman" panose="02020603050405020304" pitchFamily="18" charset="0"/>
              </a:rPr>
              <a:t>Boje</a:t>
            </a:r>
            <a:r>
              <a:rPr lang="sk-SK" sz="2200" b="1" i="0" dirty="0">
                <a:effectLst/>
                <a:latin typeface="Times New Roman" panose="02020603050405020304" pitchFamily="18" charset="0"/>
                <a:cs typeface="Times New Roman" panose="02020603050405020304" pitchFamily="18" charset="0"/>
              </a:rPr>
              <a:t> sa začali v roku </a:t>
            </a:r>
            <a:r>
              <a:rPr lang="sk-SK" sz="2200" b="1" dirty="0">
                <a:latin typeface="Times New Roman" panose="02020603050405020304" pitchFamily="18" charset="0"/>
                <a:cs typeface="Times New Roman" panose="02020603050405020304" pitchFamily="18" charset="0"/>
              </a:rPr>
              <a:t>1853</a:t>
            </a:r>
            <a:r>
              <a:rPr lang="sk-SK" sz="2200" b="1" i="0" dirty="0">
                <a:effectLst/>
                <a:latin typeface="Times New Roman" panose="02020603050405020304" pitchFamily="18" charset="0"/>
                <a:cs typeface="Times New Roman" panose="02020603050405020304" pitchFamily="18" charset="0"/>
              </a:rPr>
              <a:t>. </a:t>
            </a:r>
          </a:p>
          <a:p>
            <a:r>
              <a:rPr lang="sk-SK" sz="2200" b="1" i="0" dirty="0">
                <a:effectLst/>
                <a:latin typeface="Times New Roman" panose="02020603050405020304" pitchFamily="18" charset="0"/>
                <a:cs typeface="Times New Roman" panose="02020603050405020304" pitchFamily="18" charset="0"/>
              </a:rPr>
              <a:t>Pád </a:t>
            </a:r>
            <a:r>
              <a:rPr lang="sk-SK" sz="2200" b="1" i="0" dirty="0" err="1">
                <a:effectLst/>
                <a:latin typeface="Times New Roman" panose="02020603050405020304" pitchFamily="18" charset="0"/>
                <a:cs typeface="Times New Roman" panose="02020603050405020304" pitchFamily="18" charset="0"/>
              </a:rPr>
              <a:t>Sevastopoľa</a:t>
            </a:r>
            <a:endParaRPr lang="sk-SK" sz="2200" b="1" i="0" dirty="0">
              <a:effectLst/>
              <a:latin typeface="Times New Roman" panose="02020603050405020304" pitchFamily="18" charset="0"/>
              <a:cs typeface="Times New Roman" panose="02020603050405020304" pitchFamily="18" charset="0"/>
            </a:endParaRPr>
          </a:p>
          <a:p>
            <a:r>
              <a:rPr lang="sk-SK" sz="2200" b="1" dirty="0">
                <a:latin typeface="Times New Roman" panose="02020603050405020304" pitchFamily="18" charset="0"/>
                <a:cs typeface="Times New Roman" panose="02020603050405020304" pitchFamily="18" charset="0"/>
              </a:rPr>
              <a:t>Krymská vojna</a:t>
            </a:r>
            <a:r>
              <a:rPr lang="sk-SK" sz="2200" b="1" i="0" dirty="0">
                <a:effectLst/>
                <a:latin typeface="Times New Roman" panose="02020603050405020304" pitchFamily="18" charset="0"/>
                <a:cs typeface="Times New Roman" panose="02020603050405020304" pitchFamily="18" charset="0"/>
              </a:rPr>
              <a:t> ukázala veľkú technickú zaostalosť </a:t>
            </a:r>
            <a:r>
              <a:rPr lang="sk-SK" sz="2200" b="1" dirty="0">
                <a:latin typeface="Times New Roman" panose="02020603050405020304" pitchFamily="18" charset="0"/>
                <a:cs typeface="Times New Roman" panose="02020603050405020304" pitchFamily="18" charset="0"/>
              </a:rPr>
              <a:t>Ruského impéria</a:t>
            </a:r>
            <a:r>
              <a:rPr lang="sk-SK" sz="2200" b="1" i="0" dirty="0">
                <a:effectLst/>
                <a:latin typeface="Times New Roman" panose="02020603050405020304" pitchFamily="18" charset="0"/>
                <a:cs typeface="Times New Roman" panose="02020603050405020304" pitchFamily="18" charset="0"/>
              </a:rPr>
              <a:t> oproti západným krajinám. Cár následne v </a:t>
            </a:r>
            <a:r>
              <a:rPr lang="sk-SK" sz="2200" b="1" dirty="0">
                <a:latin typeface="Times New Roman" panose="02020603050405020304" pitchFamily="18" charset="0"/>
                <a:cs typeface="Times New Roman" panose="02020603050405020304" pitchFamily="18" charset="0"/>
              </a:rPr>
              <a:t>Ruskom impériu</a:t>
            </a:r>
            <a:r>
              <a:rPr lang="sk-SK" sz="2200" b="1" i="0" dirty="0">
                <a:effectLst/>
                <a:latin typeface="Times New Roman" panose="02020603050405020304" pitchFamily="18" charset="0"/>
                <a:cs typeface="Times New Roman" panose="02020603050405020304" pitchFamily="18" charset="0"/>
              </a:rPr>
              <a:t> v roku </a:t>
            </a:r>
            <a:r>
              <a:rPr lang="sk-SK" sz="2200" b="1" dirty="0">
                <a:latin typeface="Times New Roman" panose="02020603050405020304" pitchFamily="18" charset="0"/>
                <a:cs typeface="Times New Roman" panose="02020603050405020304" pitchFamily="18" charset="0"/>
              </a:rPr>
              <a:t>1861</a:t>
            </a:r>
            <a:r>
              <a:rPr lang="sk-SK" sz="2200" b="1" i="0" dirty="0">
                <a:effectLst/>
                <a:latin typeface="Times New Roman" panose="02020603050405020304" pitchFamily="18" charset="0"/>
                <a:cs typeface="Times New Roman" panose="02020603050405020304" pitchFamily="18" charset="0"/>
              </a:rPr>
              <a:t> zrušil </a:t>
            </a:r>
            <a:r>
              <a:rPr lang="sk-SK" sz="2200" b="1" dirty="0">
                <a:latin typeface="Times New Roman" panose="02020603050405020304" pitchFamily="18" charset="0"/>
                <a:cs typeface="Times New Roman" panose="02020603050405020304" pitchFamily="18" charset="0"/>
              </a:rPr>
              <a:t>nevoľníctvo</a:t>
            </a:r>
            <a:r>
              <a:rPr lang="sk-SK" sz="2200" b="1" i="0" dirty="0">
                <a:effectLst/>
                <a:latin typeface="Times New Roman" panose="02020603050405020304" pitchFamily="18" charset="0"/>
                <a:cs typeface="Times New Roman" panose="02020603050405020304" pitchFamily="18" charset="0"/>
              </a:rPr>
              <a:t>, vývoj kapitalizmu v krajine sa začal zrýchľovať.</a:t>
            </a:r>
            <a:endParaRPr lang="sk-SK" sz="2200" b="1"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837A91D5-701A-A46C-945C-756FDEB6D9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43" r="16914" b="1"/>
          <a:stretch/>
        </p:blipFill>
        <p:spPr bwMode="auto">
          <a:xfrm>
            <a:off x="7675658" y="2093976"/>
            <a:ext cx="3941064" cy="409651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450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2F54EE89-1B8F-E0E3-9128-62A449D93215}"/>
              </a:ext>
            </a:extLst>
          </p:cNvPr>
          <p:cNvSpPr>
            <a:spLocks noGrp="1"/>
          </p:cNvSpPr>
          <p:nvPr>
            <p:ph type="title"/>
          </p:nvPr>
        </p:nvSpPr>
        <p:spPr>
          <a:xfrm>
            <a:off x="527539" y="3040380"/>
            <a:ext cx="4419839" cy="777240"/>
          </a:xfrm>
        </p:spPr>
        <p:txBody>
          <a:bodyPr vert="horz" lIns="91440" tIns="45720" rIns="91440" bIns="45720" rtlCol="0" anchor="b">
            <a:normAutofit/>
          </a:bodyPr>
          <a:lstStyle/>
          <a:p>
            <a:pPr algn="ctr"/>
            <a:r>
              <a:rPr lang="en-US" sz="3800" dirty="0" err="1">
                <a:latin typeface="Forte Forward" pitchFamily="2" charset="-18"/>
                <a:cs typeface="Forte Forward" pitchFamily="2" charset="-18"/>
              </a:rPr>
              <a:t>Konzervativizmus</a:t>
            </a:r>
            <a:r>
              <a:rPr lang="en-US" sz="3800" dirty="0">
                <a:latin typeface="Forte Forward" pitchFamily="2" charset="-18"/>
                <a:cs typeface="Forte Forward" pitchFamily="2" charset="-18"/>
              </a:rPr>
              <a:t> </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RUSKO POSTAVÍ DEDINU PRE KONZERVATÍVCOV: Títo neznášajú liberálov |  Refresher news">
            <a:extLst>
              <a:ext uri="{FF2B5EF4-FFF2-40B4-BE49-F238E27FC236}">
                <a16:creationId xmlns:a16="http://schemas.microsoft.com/office/drawing/2014/main" id="{AA5EFEE0-D0CE-477C-8D62-D4702BB545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71" r="33370"/>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30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6" name="Rectangle 8205">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descr="Rusko – Wikipédia">
            <a:extLst>
              <a:ext uri="{FF2B5EF4-FFF2-40B4-BE49-F238E27FC236}">
                <a16:creationId xmlns:a16="http://schemas.microsoft.com/office/drawing/2014/main" id="{B3F15BDE-FBAE-A2D1-42BC-FC25056C9529}"/>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462" r="1" b="12817"/>
          <a:stretch/>
        </p:blipFill>
        <p:spPr bwMode="auto">
          <a:xfrm>
            <a:off x="4283902" y="10"/>
            <a:ext cx="7908098" cy="6857992"/>
          </a:xfrm>
          <a:prstGeom prst="rect">
            <a:avLst/>
          </a:prstGeom>
          <a:noFill/>
          <a:extLst>
            <a:ext uri="{909E8E84-426E-40DD-AFC4-6F175D3DCCD1}">
              <a14:hiddenFill xmlns:a14="http://schemas.microsoft.com/office/drawing/2010/main">
                <a:solidFill>
                  <a:srgbClr val="FFFFFF"/>
                </a:solidFill>
              </a14:hiddenFill>
            </a:ext>
          </a:extLst>
        </p:spPr>
      </p:pic>
      <p:sp>
        <p:nvSpPr>
          <p:cNvPr id="8208" name="Rectangle 8207">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B40C236C-0D99-0E02-58CA-16153758091E}"/>
              </a:ext>
            </a:extLst>
          </p:cNvPr>
          <p:cNvSpPr>
            <a:spLocks noGrp="1"/>
          </p:cNvSpPr>
          <p:nvPr>
            <p:ph type="title"/>
          </p:nvPr>
        </p:nvSpPr>
        <p:spPr>
          <a:xfrm>
            <a:off x="2525408" y="1269774"/>
            <a:ext cx="7141173" cy="2387600"/>
          </a:xfrm>
        </p:spPr>
        <p:txBody>
          <a:bodyPr vert="horz" lIns="91440" tIns="45720" rIns="91440" bIns="45720" rtlCol="0" anchor="b">
            <a:normAutofit/>
          </a:bodyPr>
          <a:lstStyle/>
          <a:p>
            <a:r>
              <a:rPr lang="en-US" sz="5000" dirty="0" err="1">
                <a:solidFill>
                  <a:schemeClr val="bg1"/>
                </a:solidFill>
                <a:latin typeface="Forte Forward" pitchFamily="2" charset="-18"/>
                <a:cs typeface="Forte Forward" pitchFamily="2" charset="-18"/>
              </a:rPr>
              <a:t>Ďakujem</a:t>
            </a:r>
            <a:r>
              <a:rPr lang="en-US" sz="5000" dirty="0">
                <a:solidFill>
                  <a:schemeClr val="bg1"/>
                </a:solidFill>
                <a:latin typeface="Forte Forward" pitchFamily="2" charset="-18"/>
                <a:cs typeface="Forte Forward" pitchFamily="2" charset="-18"/>
              </a:rPr>
              <a:t> za </a:t>
            </a:r>
            <a:r>
              <a:rPr lang="en-US" sz="5000" dirty="0" err="1">
                <a:solidFill>
                  <a:schemeClr val="bg1"/>
                </a:solidFill>
                <a:latin typeface="Forte Forward" pitchFamily="2" charset="-18"/>
                <a:cs typeface="Forte Forward" pitchFamily="2" charset="-18"/>
              </a:rPr>
              <a:t>pozornosť</a:t>
            </a:r>
            <a:endParaRPr lang="en-US" sz="5000" dirty="0">
              <a:solidFill>
                <a:schemeClr val="bg1"/>
              </a:solidFill>
              <a:latin typeface="Forte Forward" pitchFamily="2" charset="-18"/>
              <a:cs typeface="Forte Forward" pitchFamily="2" charset="-18"/>
            </a:endParaRPr>
          </a:p>
        </p:txBody>
      </p:sp>
      <p:cxnSp>
        <p:nvCxnSpPr>
          <p:cNvPr id="8210" name="Straight Connector 8209">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19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Slide Background Fill">
            <a:extLst>
              <a:ext uri="{FF2B5EF4-FFF2-40B4-BE49-F238E27FC236}">
                <a16:creationId xmlns:a16="http://schemas.microsoft.com/office/drawing/2014/main" id="{953EC90C-082B-4667-A29F-E4E4D515A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Color Cover">
            <a:extLst>
              <a:ext uri="{FF2B5EF4-FFF2-40B4-BE49-F238E27FC236}">
                <a16:creationId xmlns:a16="http://schemas.microsoft.com/office/drawing/2014/main" id="{E99FF883-3EBA-49CC-8D77-1EE69E182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5" name="Group 1034">
            <a:extLst>
              <a:ext uri="{FF2B5EF4-FFF2-40B4-BE49-F238E27FC236}">
                <a16:creationId xmlns:a16="http://schemas.microsoft.com/office/drawing/2014/main" id="{F690C4ED-5E67-4827-AED1-DEC2B100A4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036" name="Color">
              <a:extLst>
                <a:ext uri="{FF2B5EF4-FFF2-40B4-BE49-F238E27FC236}">
                  <a16:creationId xmlns:a16="http://schemas.microsoft.com/office/drawing/2014/main" id="{316B1774-E483-4832-A4C7-1277F9928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Color">
              <a:extLst>
                <a:ext uri="{FF2B5EF4-FFF2-40B4-BE49-F238E27FC236}">
                  <a16:creationId xmlns:a16="http://schemas.microsoft.com/office/drawing/2014/main" id="{CE4BA6BE-9BF5-4DFA-8E3F-C49023E53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9" name="Group 103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040" name="Freeform: Shape 103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Freeform: Shape 104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Freeform: Shape 104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Freeform: Shape 104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Shape 104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Nadpis 1">
            <a:extLst>
              <a:ext uri="{FF2B5EF4-FFF2-40B4-BE49-F238E27FC236}">
                <a16:creationId xmlns:a16="http://schemas.microsoft.com/office/drawing/2014/main" id="{A79D2BC6-8A5B-2AA1-724D-6BD975CEA200}"/>
              </a:ext>
            </a:extLst>
          </p:cNvPr>
          <p:cNvSpPr>
            <a:spLocks noGrp="1"/>
          </p:cNvSpPr>
          <p:nvPr>
            <p:ph type="title"/>
          </p:nvPr>
        </p:nvSpPr>
        <p:spPr>
          <a:xfrm rot="16200000">
            <a:off x="-1171367" y="1793158"/>
            <a:ext cx="5961888" cy="3097947"/>
          </a:xfrm>
        </p:spPr>
        <p:txBody>
          <a:bodyPr anchor="ctr">
            <a:normAutofit/>
          </a:bodyPr>
          <a:lstStyle/>
          <a:p>
            <a:pPr algn="ctr"/>
            <a:r>
              <a:rPr lang="sk-SK" sz="4800" dirty="0">
                <a:solidFill>
                  <a:schemeClr val="bg1"/>
                </a:solidFill>
                <a:latin typeface="Forte Forward" pitchFamily="2" charset="-18"/>
                <a:cs typeface="Forte Forward" pitchFamily="2" charset="-18"/>
              </a:rPr>
              <a:t>Počiatky </a:t>
            </a:r>
          </a:p>
        </p:txBody>
      </p:sp>
      <p:sp>
        <p:nvSpPr>
          <p:cNvPr id="3" name="Zástupný objekt pre obsah 2">
            <a:extLst>
              <a:ext uri="{FF2B5EF4-FFF2-40B4-BE49-F238E27FC236}">
                <a16:creationId xmlns:a16="http://schemas.microsoft.com/office/drawing/2014/main" id="{9C30C5AA-4EFF-869B-2818-7C8CF7EA9DA7}"/>
              </a:ext>
            </a:extLst>
          </p:cNvPr>
          <p:cNvSpPr>
            <a:spLocks noGrp="1"/>
          </p:cNvSpPr>
          <p:nvPr>
            <p:ph idx="1"/>
          </p:nvPr>
        </p:nvSpPr>
        <p:spPr>
          <a:xfrm>
            <a:off x="4280007" y="546341"/>
            <a:ext cx="7262371" cy="2435076"/>
          </a:xfrm>
        </p:spPr>
        <p:txBody>
          <a:bodyPr anchor="ctr">
            <a:normAutofit/>
          </a:bodyPr>
          <a:lstStyle/>
          <a:p>
            <a:r>
              <a:rPr lang="sk-SK" sz="2400" b="1" i="0" dirty="0">
                <a:effectLst/>
                <a:latin typeface="Times New Roman" panose="02020603050405020304" pitchFamily="18" charset="0"/>
                <a:cs typeface="Times New Roman" panose="02020603050405020304" pitchFamily="18" charset="0"/>
              </a:rPr>
              <a:t>Prvá písomná zmienka o </a:t>
            </a:r>
            <a:r>
              <a:rPr lang="sk-SK" sz="2400" b="1" dirty="0">
                <a:latin typeface="Times New Roman" panose="02020603050405020304" pitchFamily="18" charset="0"/>
                <a:cs typeface="Times New Roman" panose="02020603050405020304" pitchFamily="18" charset="0"/>
              </a:rPr>
              <a:t>Rusku</a:t>
            </a:r>
            <a:r>
              <a:rPr lang="sk-SK" sz="2400" b="1" i="0" dirty="0">
                <a:effectLst/>
                <a:latin typeface="Times New Roman" panose="02020603050405020304" pitchFamily="18" charset="0"/>
                <a:cs typeface="Times New Roman" panose="02020603050405020304" pitchFamily="18" charset="0"/>
              </a:rPr>
              <a:t> pochádza z </a:t>
            </a:r>
            <a:r>
              <a:rPr lang="sk-SK" sz="2400" b="1" dirty="0">
                <a:latin typeface="Times New Roman" panose="02020603050405020304" pitchFamily="18" charset="0"/>
                <a:cs typeface="Times New Roman" panose="02020603050405020304" pitchFamily="18" charset="0"/>
              </a:rPr>
              <a:t>10. storočia</a:t>
            </a:r>
            <a:r>
              <a:rPr lang="sk-SK" sz="2400" b="1" i="0" dirty="0">
                <a:effectLst/>
                <a:latin typeface="Times New Roman" panose="02020603050405020304" pitchFamily="18" charset="0"/>
                <a:cs typeface="Times New Roman" panose="02020603050405020304" pitchFamily="18" charset="0"/>
              </a:rPr>
              <a:t> </a:t>
            </a:r>
          </a:p>
          <a:p>
            <a:r>
              <a:rPr lang="pl-PL" sz="2400" b="0" i="0" dirty="0">
                <a:effectLst/>
                <a:latin typeface="Times New Roman" panose="02020603050405020304" pitchFamily="18" charset="0"/>
                <a:cs typeface="Times New Roman" panose="02020603050405020304" pitchFamily="18" charset="0"/>
              </a:rPr>
              <a:t>Od roku </a:t>
            </a:r>
            <a:r>
              <a:rPr lang="pl-PL" sz="2400" dirty="0">
                <a:latin typeface="Times New Roman" panose="02020603050405020304" pitchFamily="18" charset="0"/>
                <a:cs typeface="Times New Roman" panose="02020603050405020304" pitchFamily="18" charset="0"/>
              </a:rPr>
              <a:t>1547</a:t>
            </a:r>
            <a:r>
              <a:rPr lang="pl-PL" sz="2400" b="0" i="0" dirty="0">
                <a:effectLst/>
                <a:latin typeface="Times New Roman" panose="02020603050405020304" pitchFamily="18" charset="0"/>
                <a:cs typeface="Times New Roman" panose="02020603050405020304" pitchFamily="18" charset="0"/>
              </a:rPr>
              <a:t> do </a:t>
            </a:r>
            <a:r>
              <a:rPr lang="pl-PL" b="0" i="0" dirty="0">
                <a:effectLst/>
                <a:latin typeface="Times New Roman" panose="02020603050405020304" pitchFamily="18" charset="0"/>
                <a:cs typeface="Times New Roman" panose="02020603050405020304" pitchFamily="18" charset="0"/>
              </a:rPr>
              <a:t>roku</a:t>
            </a:r>
            <a:r>
              <a:rPr lang="pl-PL" sz="2400" b="0" i="0" dirty="0">
                <a:effectLst/>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1721</a:t>
            </a:r>
            <a:r>
              <a:rPr lang="pl-PL" sz="2400" b="0" i="0" dirty="0">
                <a:effectLst/>
                <a:latin typeface="Times New Roman" panose="02020603050405020304" pitchFamily="18" charset="0"/>
                <a:cs typeface="Times New Roman" panose="02020603050405020304" pitchFamily="18" charset="0"/>
              </a:rPr>
              <a:t> sa Rusko oficiálne nazývalo </a:t>
            </a:r>
            <a:r>
              <a:rPr lang="pl-PL" sz="2400" b="1" i="0" dirty="0">
                <a:effectLst/>
                <a:latin typeface="Times New Roman" panose="02020603050405020304" pitchFamily="18" charset="0"/>
                <a:cs typeface="Times New Roman" panose="02020603050405020304" pitchFamily="18" charset="0"/>
              </a:rPr>
              <a:t>Ruské cárstvo</a:t>
            </a:r>
          </a:p>
          <a:p>
            <a:endParaRPr lang="sk-SK" sz="2400" b="1" dirty="0">
              <a:latin typeface="Times New Roman" panose="02020603050405020304" pitchFamily="18" charset="0"/>
              <a:cs typeface="Times New Roman" panose="02020603050405020304" pitchFamily="18" charset="0"/>
            </a:endParaRPr>
          </a:p>
        </p:txBody>
      </p:sp>
      <p:pic>
        <p:nvPicPr>
          <p:cNvPr id="1026" name="Picture 2" descr="Ruské cárstvo – Wikipédia">
            <a:extLst>
              <a:ext uri="{FF2B5EF4-FFF2-40B4-BE49-F238E27FC236}">
                <a16:creationId xmlns:a16="http://schemas.microsoft.com/office/drawing/2014/main" id="{BAEB6FCF-1CC0-B071-9E34-B0773F8B01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8" r="10841" b="2"/>
          <a:stretch/>
        </p:blipFill>
        <p:spPr bwMode="auto">
          <a:xfrm>
            <a:off x="4103185" y="2565400"/>
            <a:ext cx="7262372" cy="34502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72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8C09E9C-EE28-3E12-F840-DF14ACAFD2C5}"/>
              </a:ext>
            </a:extLst>
          </p:cNvPr>
          <p:cNvSpPr>
            <a:spLocks noGrp="1"/>
          </p:cNvSpPr>
          <p:nvPr>
            <p:ph type="title"/>
          </p:nvPr>
        </p:nvSpPr>
        <p:spPr>
          <a:xfrm>
            <a:off x="7320466" y="609600"/>
            <a:ext cx="4140014" cy="1330839"/>
          </a:xfrm>
        </p:spPr>
        <p:txBody>
          <a:bodyPr>
            <a:normAutofit/>
          </a:bodyPr>
          <a:lstStyle/>
          <a:p>
            <a:pPr algn="ctr"/>
            <a:r>
              <a:rPr lang="sk-SK" dirty="0">
                <a:latin typeface="Forte Forward" pitchFamily="2" charset="-18"/>
                <a:cs typeface="Forte Forward" pitchFamily="2" charset="-18"/>
              </a:rPr>
              <a:t>Zlatá horda</a:t>
            </a:r>
            <a:endParaRPr lang="sk-SK">
              <a:latin typeface="Forte Forward" pitchFamily="2" charset="-18"/>
              <a:cs typeface="Forte Forward" pitchFamily="2" charset="-18"/>
            </a:endParaRPr>
          </a:p>
        </p:txBody>
      </p:sp>
      <p:pic>
        <p:nvPicPr>
          <p:cNvPr id="3074" name="Picture 2" descr="Zlatá horda – Wikipédia">
            <a:extLst>
              <a:ext uri="{FF2B5EF4-FFF2-40B4-BE49-F238E27FC236}">
                <a16:creationId xmlns:a16="http://schemas.microsoft.com/office/drawing/2014/main" id="{E25427DC-16D0-E780-2E7C-82C6D9FC27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28" r="23320" b="1"/>
          <a:stretch/>
        </p:blipFill>
        <p:spPr bwMode="auto">
          <a:xfrm>
            <a:off x="20" y="10"/>
            <a:ext cx="6901711" cy="68579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0970A634-3D6F-DF51-3272-D3ABC6A11EEC}"/>
              </a:ext>
            </a:extLst>
          </p:cNvPr>
          <p:cNvSpPr>
            <a:spLocks noGrp="1"/>
          </p:cNvSpPr>
          <p:nvPr>
            <p:ph idx="1"/>
          </p:nvPr>
        </p:nvSpPr>
        <p:spPr>
          <a:xfrm>
            <a:off x="7320465" y="2194102"/>
            <a:ext cx="4140013" cy="3908586"/>
          </a:xfrm>
        </p:spPr>
        <p:txBody>
          <a:bodyPr>
            <a:normAutofit/>
          </a:bodyPr>
          <a:lstStyle/>
          <a:p>
            <a:pPr fontAlgn="base"/>
            <a:r>
              <a:rPr lang="sk-SK" sz="2000" b="0" i="0" dirty="0">
                <a:effectLst/>
                <a:latin typeface="PT Sans" panose="020F0502020204030204" pitchFamily="34" charset="-18"/>
              </a:rPr>
              <a:t>Približne v roku 1220 navyše región </a:t>
            </a:r>
            <a:r>
              <a:rPr lang="sk-SK" sz="2000" b="0" i="0" dirty="0" err="1">
                <a:effectLst/>
                <a:latin typeface="PT Sans" panose="020F0502020204030204" pitchFamily="34" charset="-18"/>
              </a:rPr>
              <a:t>ovádli</a:t>
            </a:r>
            <a:r>
              <a:rPr lang="sk-SK" sz="2000" b="0" i="0" dirty="0">
                <a:effectLst/>
                <a:latin typeface="PT Sans" panose="020F0502020204030204" pitchFamily="34" charset="-18"/>
              </a:rPr>
              <a:t> Mongoli (pod ich tlakom sa dali do pohybu aj Tatári). Vytvorili aj štátny útvar známy ako Zlatá horda, ktorému ruské kniežatstvá museli odvádzať dane.</a:t>
            </a:r>
          </a:p>
          <a:p>
            <a:pPr fontAlgn="base"/>
            <a:r>
              <a:rPr lang="sk-SK" sz="2000" b="0" i="0" dirty="0">
                <a:effectLst/>
                <a:latin typeface="PT Sans" panose="020F0502020204030204" pitchFamily="34" charset="-18"/>
              </a:rPr>
              <a:t>Zlatá horda pretrvala takmer ďalšie tri storočia, </a:t>
            </a:r>
          </a:p>
          <a:p>
            <a:endParaRPr lang="sk-SK" sz="2000" dirty="0"/>
          </a:p>
        </p:txBody>
      </p:sp>
    </p:spTree>
    <p:extLst>
      <p:ext uri="{BB962C8B-B14F-4D97-AF65-F5344CB8AC3E}">
        <p14:creationId xmlns:p14="http://schemas.microsoft.com/office/powerpoint/2010/main" val="410379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6" name="Rectangle 1025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Pred 475 rokmi sa v Rusku ujal moci Ivan IV. Hrozný - Správy RTVS">
            <a:extLst>
              <a:ext uri="{FF2B5EF4-FFF2-40B4-BE49-F238E27FC236}">
                <a16:creationId xmlns:a16="http://schemas.microsoft.com/office/drawing/2014/main" id="{20E54111-8447-8A0C-1E0A-9F44B6D0A2D7}"/>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Nadpis 1">
            <a:extLst>
              <a:ext uri="{FF2B5EF4-FFF2-40B4-BE49-F238E27FC236}">
                <a16:creationId xmlns:a16="http://schemas.microsoft.com/office/drawing/2014/main" id="{A79D2BC6-8A5B-2AA1-724D-6BD975CEA200}"/>
              </a:ext>
            </a:extLst>
          </p:cNvPr>
          <p:cNvSpPr>
            <a:spLocks noGrp="1"/>
          </p:cNvSpPr>
          <p:nvPr>
            <p:ph type="title"/>
          </p:nvPr>
        </p:nvSpPr>
        <p:spPr>
          <a:xfrm>
            <a:off x="838200" y="365125"/>
            <a:ext cx="10515600" cy="1325563"/>
          </a:xfrm>
        </p:spPr>
        <p:txBody>
          <a:bodyPr>
            <a:normAutofit/>
          </a:bodyPr>
          <a:lstStyle/>
          <a:p>
            <a:r>
              <a:rPr lang="sk-SK" b="1">
                <a:solidFill>
                  <a:srgbClr val="FFFFFF"/>
                </a:solidFill>
                <a:latin typeface="Forte Forward" pitchFamily="2" charset="-18"/>
                <a:cs typeface="Forte Forward" pitchFamily="2" charset="-18"/>
              </a:rPr>
              <a:t>Ivan IV.</a:t>
            </a:r>
          </a:p>
        </p:txBody>
      </p:sp>
      <p:sp>
        <p:nvSpPr>
          <p:cNvPr id="3" name="Zástupný objekt pre obsah 2">
            <a:extLst>
              <a:ext uri="{FF2B5EF4-FFF2-40B4-BE49-F238E27FC236}">
                <a16:creationId xmlns:a16="http://schemas.microsoft.com/office/drawing/2014/main" id="{9C30C5AA-4EFF-869B-2818-7C8CF7EA9DA7}"/>
              </a:ext>
            </a:extLst>
          </p:cNvPr>
          <p:cNvSpPr>
            <a:spLocks noGrp="1"/>
          </p:cNvSpPr>
          <p:nvPr>
            <p:ph idx="1"/>
          </p:nvPr>
        </p:nvSpPr>
        <p:spPr>
          <a:xfrm>
            <a:off x="838200" y="1825625"/>
            <a:ext cx="10515600" cy="4351338"/>
          </a:xfrm>
        </p:spPr>
        <p:txBody>
          <a:bodyPr>
            <a:normAutofit/>
          </a:bodyPr>
          <a:lstStyle/>
          <a:p>
            <a:pPr marL="0" indent="0">
              <a:buNone/>
            </a:pPr>
            <a:r>
              <a:rPr lang="sk-SK" b="1" i="0">
                <a:solidFill>
                  <a:srgbClr val="FFFFFF"/>
                </a:solidFill>
                <a:effectLst/>
                <a:latin typeface="Arial" panose="020B0604020202020204" pitchFamily="34" charset="0"/>
              </a:rPr>
              <a:t>Ivan IV. Hrozný </a:t>
            </a:r>
            <a:r>
              <a:rPr lang="sk-SK" b="0" i="0">
                <a:solidFill>
                  <a:srgbClr val="FFFFFF"/>
                </a:solidFill>
                <a:effectLst/>
                <a:latin typeface="Arial" panose="020B0604020202020204" pitchFamily="34" charset="0"/>
              </a:rPr>
              <a:t>(</a:t>
            </a:r>
            <a:r>
              <a:rPr lang="sk-SK">
                <a:solidFill>
                  <a:srgbClr val="FFFFFF"/>
                </a:solidFill>
                <a:latin typeface="Arial" panose="020B0604020202020204" pitchFamily="34" charset="0"/>
              </a:rPr>
              <a:t>1530 – 1584)</a:t>
            </a:r>
          </a:p>
          <a:p>
            <a:r>
              <a:rPr lang="sk-SK" b="0" i="0">
                <a:solidFill>
                  <a:srgbClr val="FFFFFF"/>
                </a:solidFill>
                <a:effectLst/>
                <a:latin typeface="Arial" panose="020B0604020202020204" pitchFamily="34" charset="0"/>
              </a:rPr>
              <a:t> celým menom </a:t>
            </a:r>
            <a:r>
              <a:rPr lang="sk-SK" b="0" i="1">
                <a:solidFill>
                  <a:srgbClr val="FFFFFF"/>
                </a:solidFill>
                <a:effectLst/>
                <a:latin typeface="Arial" panose="020B0604020202020204" pitchFamily="34" charset="0"/>
              </a:rPr>
              <a:t>Ivan Vasilievič z rodu Rurikovcov</a:t>
            </a:r>
            <a:r>
              <a:rPr lang="sk-SK" b="0" i="0">
                <a:solidFill>
                  <a:srgbClr val="FFFFFF"/>
                </a:solidFill>
                <a:effectLst/>
                <a:latin typeface="Arial" panose="020B0604020202020204" pitchFamily="34" charset="0"/>
              </a:rPr>
              <a:t> </a:t>
            </a:r>
          </a:p>
          <a:p>
            <a:r>
              <a:rPr lang="sk-SK" b="0" i="0">
                <a:solidFill>
                  <a:srgbClr val="FFFFFF"/>
                </a:solidFill>
                <a:effectLst/>
                <a:latin typeface="Arial" panose="020B0604020202020204" pitchFamily="34" charset="0"/>
              </a:rPr>
              <a:t> známy aj ako </a:t>
            </a:r>
            <a:r>
              <a:rPr lang="sk-SK" b="1" i="0">
                <a:solidFill>
                  <a:srgbClr val="FFFFFF"/>
                </a:solidFill>
                <a:effectLst/>
                <a:latin typeface="Arial" panose="020B0604020202020204" pitchFamily="34" charset="0"/>
              </a:rPr>
              <a:t>Ivan Hrozný</a:t>
            </a:r>
            <a:r>
              <a:rPr lang="sk-SK" b="0" i="0">
                <a:solidFill>
                  <a:srgbClr val="FFFFFF"/>
                </a:solidFill>
                <a:effectLst/>
                <a:latin typeface="Arial" panose="020B0604020202020204" pitchFamily="34" charset="0"/>
              </a:rPr>
              <a:t>, </a:t>
            </a:r>
          </a:p>
          <a:p>
            <a:r>
              <a:rPr lang="sk-SK" b="0" i="0">
                <a:solidFill>
                  <a:srgbClr val="FFFFFF"/>
                </a:solidFill>
                <a:effectLst/>
                <a:latin typeface="Arial" panose="020B0604020202020204" pitchFamily="34" charset="0"/>
              </a:rPr>
              <a:t> roku </a:t>
            </a:r>
            <a:r>
              <a:rPr lang="sk-SK">
                <a:solidFill>
                  <a:srgbClr val="FFFFFF"/>
                </a:solidFill>
                <a:latin typeface="Arial" panose="020B0604020202020204" pitchFamily="34" charset="0"/>
              </a:rPr>
              <a:t>1533</a:t>
            </a:r>
            <a:r>
              <a:rPr lang="sk-SK" b="0" i="0">
                <a:solidFill>
                  <a:srgbClr val="FFFFFF"/>
                </a:solidFill>
                <a:effectLst/>
                <a:latin typeface="Arial" panose="020B0604020202020204" pitchFamily="34" charset="0"/>
              </a:rPr>
              <a:t> veľkokniežaťom </a:t>
            </a:r>
            <a:r>
              <a:rPr lang="sk-SK">
                <a:solidFill>
                  <a:srgbClr val="FFFFFF"/>
                </a:solidFill>
                <a:latin typeface="Arial" panose="020B0604020202020204" pitchFamily="34" charset="0"/>
              </a:rPr>
              <a:t>Moskovského kniežatstva</a:t>
            </a:r>
            <a:r>
              <a:rPr lang="sk-SK" b="0" i="0">
                <a:solidFill>
                  <a:srgbClr val="FFFFFF"/>
                </a:solidFill>
                <a:effectLst/>
                <a:latin typeface="Arial" panose="020B0604020202020204" pitchFamily="34" charset="0"/>
              </a:rPr>
              <a:t> </a:t>
            </a:r>
          </a:p>
          <a:p>
            <a:r>
              <a:rPr lang="sk-SK" b="0" i="0">
                <a:solidFill>
                  <a:srgbClr val="FFFFFF"/>
                </a:solidFill>
                <a:effectLst/>
                <a:latin typeface="Arial" panose="020B0604020202020204" pitchFamily="34" charset="0"/>
              </a:rPr>
              <a:t> roku </a:t>
            </a:r>
            <a:r>
              <a:rPr lang="sk-SK">
                <a:solidFill>
                  <a:srgbClr val="FFFFFF"/>
                </a:solidFill>
                <a:latin typeface="Arial" panose="020B0604020202020204" pitchFamily="34" charset="0"/>
              </a:rPr>
              <a:t>1547</a:t>
            </a:r>
            <a:r>
              <a:rPr lang="sk-SK" b="0" i="0">
                <a:solidFill>
                  <a:srgbClr val="FFFFFF"/>
                </a:solidFill>
                <a:effectLst/>
                <a:latin typeface="Arial" panose="020B0604020202020204" pitchFamily="34" charset="0"/>
              </a:rPr>
              <a:t> ako prvý Rus si osvojil titul </a:t>
            </a:r>
            <a:r>
              <a:rPr lang="sk-SK" i="1">
                <a:solidFill>
                  <a:srgbClr val="FFFFFF"/>
                </a:solidFill>
                <a:latin typeface="Arial" panose="020B0604020202020204" pitchFamily="34" charset="0"/>
              </a:rPr>
              <a:t>cár</a:t>
            </a:r>
            <a:r>
              <a:rPr lang="sk-SK" b="0" i="0">
                <a:solidFill>
                  <a:srgbClr val="FFFFFF"/>
                </a:solidFill>
                <a:effectLst/>
                <a:latin typeface="Arial" panose="020B0604020202020204" pitchFamily="34" charset="0"/>
              </a:rPr>
              <a:t>. </a:t>
            </a:r>
          </a:p>
          <a:p>
            <a:r>
              <a:rPr lang="sk-SK" b="0" i="0">
                <a:solidFill>
                  <a:srgbClr val="FFFFFF"/>
                </a:solidFill>
                <a:effectLst/>
                <a:latin typeface="Arial" panose="020B0604020202020204" pitchFamily="34" charset="0"/>
              </a:rPr>
              <a:t>Za jeho vlády došlo k rozvoju ruského </a:t>
            </a:r>
            <a:r>
              <a:rPr lang="sk-SK">
                <a:solidFill>
                  <a:srgbClr val="FFFFFF"/>
                </a:solidFill>
                <a:latin typeface="Arial" panose="020B0604020202020204" pitchFamily="34" charset="0"/>
              </a:rPr>
              <a:t>absolutizmu</a:t>
            </a:r>
            <a:r>
              <a:rPr lang="sk-SK" b="0" i="0">
                <a:solidFill>
                  <a:srgbClr val="FFFFFF"/>
                </a:solidFill>
                <a:effectLst/>
                <a:latin typeface="Arial" panose="020B0604020202020204" pitchFamily="34" charset="0"/>
              </a:rPr>
              <a:t>.</a:t>
            </a:r>
            <a:endParaRPr lang="sk-SK">
              <a:solidFill>
                <a:srgbClr val="FFFFFF"/>
              </a:solidFill>
            </a:endParaRPr>
          </a:p>
        </p:txBody>
      </p:sp>
    </p:spTree>
    <p:extLst>
      <p:ext uri="{BB962C8B-B14F-4D97-AF65-F5344CB8AC3E}">
        <p14:creationId xmlns:p14="http://schemas.microsoft.com/office/powerpoint/2010/main" val="40542371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80" name="Rectangle 1127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HNonline.sk - Cár, ktorý vytiahol Rusko z izolácie. Pre Petra I. bol vzorom  Západ, hľadal tam inšpiráciu i podporu">
            <a:extLst>
              <a:ext uri="{FF2B5EF4-FFF2-40B4-BE49-F238E27FC236}">
                <a16:creationId xmlns:a16="http://schemas.microsoft.com/office/drawing/2014/main" id="{06924B89-4469-71B6-9CEC-E9BBB39AD62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10714"/>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Nadpis 1">
            <a:extLst>
              <a:ext uri="{FF2B5EF4-FFF2-40B4-BE49-F238E27FC236}">
                <a16:creationId xmlns:a16="http://schemas.microsoft.com/office/drawing/2014/main" id="{A79D2BC6-8A5B-2AA1-724D-6BD975CEA200}"/>
              </a:ext>
            </a:extLst>
          </p:cNvPr>
          <p:cNvSpPr>
            <a:spLocks noGrp="1"/>
          </p:cNvSpPr>
          <p:nvPr>
            <p:ph type="title"/>
          </p:nvPr>
        </p:nvSpPr>
        <p:spPr>
          <a:xfrm>
            <a:off x="838200" y="365125"/>
            <a:ext cx="10515600" cy="1325563"/>
          </a:xfrm>
        </p:spPr>
        <p:txBody>
          <a:bodyPr>
            <a:normAutofit/>
          </a:bodyPr>
          <a:lstStyle/>
          <a:p>
            <a:r>
              <a:rPr lang="sk-SK">
                <a:solidFill>
                  <a:srgbClr val="FFFFFF"/>
                </a:solidFill>
                <a:latin typeface="Forte Forward" pitchFamily="2" charset="-18"/>
                <a:cs typeface="Forte Forward" pitchFamily="2" charset="-18"/>
              </a:rPr>
              <a:t>Peter I.</a:t>
            </a:r>
          </a:p>
        </p:txBody>
      </p:sp>
      <p:sp>
        <p:nvSpPr>
          <p:cNvPr id="3" name="Zástupný objekt pre obsah 2">
            <a:extLst>
              <a:ext uri="{FF2B5EF4-FFF2-40B4-BE49-F238E27FC236}">
                <a16:creationId xmlns:a16="http://schemas.microsoft.com/office/drawing/2014/main" id="{9C30C5AA-4EFF-869B-2818-7C8CF7EA9DA7}"/>
              </a:ext>
            </a:extLst>
          </p:cNvPr>
          <p:cNvSpPr>
            <a:spLocks noGrp="1"/>
          </p:cNvSpPr>
          <p:nvPr>
            <p:ph idx="1"/>
          </p:nvPr>
        </p:nvSpPr>
        <p:spPr>
          <a:xfrm>
            <a:off x="838200" y="1825625"/>
            <a:ext cx="10515600" cy="4351338"/>
          </a:xfrm>
        </p:spPr>
        <p:txBody>
          <a:bodyPr>
            <a:normAutofit/>
          </a:bodyPr>
          <a:lstStyle/>
          <a:p>
            <a:pPr marL="0" indent="0">
              <a:buNone/>
            </a:pPr>
            <a:r>
              <a:rPr lang="sk-SK" sz="2200" b="1" i="0" dirty="0">
                <a:solidFill>
                  <a:srgbClr val="FFFFFF"/>
                </a:solidFill>
                <a:effectLst/>
                <a:latin typeface="Arial" panose="020B0604020202020204" pitchFamily="34" charset="0"/>
              </a:rPr>
              <a:t>Peter I.</a:t>
            </a:r>
            <a:r>
              <a:rPr lang="sk-SK" sz="2200" b="0" i="0" dirty="0">
                <a:solidFill>
                  <a:srgbClr val="FFFFFF"/>
                </a:solidFill>
                <a:effectLst/>
                <a:latin typeface="Arial" panose="020B0604020202020204" pitchFamily="34" charset="0"/>
              </a:rPr>
              <a:t>, nazývaný </a:t>
            </a:r>
            <a:r>
              <a:rPr lang="sk-SK" sz="2200" b="1" i="0" dirty="0">
                <a:solidFill>
                  <a:srgbClr val="FFFFFF"/>
                </a:solidFill>
                <a:effectLst/>
                <a:latin typeface="Arial" panose="020B0604020202020204" pitchFamily="34" charset="0"/>
              </a:rPr>
              <a:t>Veľký</a:t>
            </a:r>
            <a:r>
              <a:rPr lang="sk-SK" sz="2200" b="0" i="0" dirty="0">
                <a:solidFill>
                  <a:srgbClr val="FFFFFF"/>
                </a:solidFill>
                <a:effectLst/>
                <a:latin typeface="Arial" panose="020B0604020202020204" pitchFamily="34" charset="0"/>
              </a:rPr>
              <a:t>(</a:t>
            </a:r>
            <a:r>
              <a:rPr lang="sk-SK" sz="2200" dirty="0">
                <a:solidFill>
                  <a:srgbClr val="FFFFFF"/>
                </a:solidFill>
                <a:latin typeface="Arial" panose="020B0604020202020204" pitchFamily="34" charset="0"/>
              </a:rPr>
              <a:t>1672 - 1725</a:t>
            </a:r>
            <a:r>
              <a:rPr lang="sk-SK" sz="2200" b="0" i="0" dirty="0">
                <a:solidFill>
                  <a:srgbClr val="FFFFFF"/>
                </a:solidFill>
                <a:effectLst/>
                <a:latin typeface="Arial" panose="020B0604020202020204" pitchFamily="34" charset="0"/>
              </a:rPr>
              <a:t>) </a:t>
            </a:r>
            <a:endParaRPr lang="sk-SK" sz="2200" dirty="0">
              <a:solidFill>
                <a:srgbClr val="FFFFFF"/>
              </a:solidFill>
              <a:latin typeface="Arial" panose="020B0604020202020204" pitchFamily="34" charset="0"/>
            </a:endParaRPr>
          </a:p>
          <a:p>
            <a:r>
              <a:rPr lang="sk-SK" sz="2200" b="0" i="0" dirty="0">
                <a:solidFill>
                  <a:srgbClr val="FFFFFF"/>
                </a:solidFill>
                <a:effectLst/>
                <a:latin typeface="Arial" panose="020B0604020202020204" pitchFamily="34" charset="0"/>
              </a:rPr>
              <a:t>celým menom </a:t>
            </a:r>
            <a:r>
              <a:rPr lang="sk-SK" sz="2200" b="0" i="1" dirty="0">
                <a:solidFill>
                  <a:srgbClr val="FFFFFF"/>
                </a:solidFill>
                <a:effectLst/>
                <a:latin typeface="Arial" panose="020B0604020202020204" pitchFamily="34" charset="0"/>
              </a:rPr>
              <a:t>Peter </a:t>
            </a:r>
            <a:r>
              <a:rPr lang="sk-SK" sz="2200" b="0" i="1" dirty="0" err="1">
                <a:solidFill>
                  <a:srgbClr val="FFFFFF"/>
                </a:solidFill>
                <a:effectLst/>
                <a:latin typeface="Arial" panose="020B0604020202020204" pitchFamily="34" charset="0"/>
              </a:rPr>
              <a:t>Alexejevič</a:t>
            </a:r>
            <a:r>
              <a:rPr lang="sk-SK" sz="2200" b="0" i="1" dirty="0">
                <a:solidFill>
                  <a:srgbClr val="FFFFFF"/>
                </a:solidFill>
                <a:effectLst/>
                <a:latin typeface="Arial" panose="020B0604020202020204" pitchFamily="34" charset="0"/>
              </a:rPr>
              <a:t> z rodu </a:t>
            </a:r>
            <a:r>
              <a:rPr lang="sk-SK" sz="2200" b="0" i="1" dirty="0" err="1">
                <a:solidFill>
                  <a:srgbClr val="FFFFFF"/>
                </a:solidFill>
                <a:effectLst/>
                <a:latin typeface="Arial" panose="020B0604020202020204" pitchFamily="34" charset="0"/>
              </a:rPr>
              <a:t>Romanovovcov</a:t>
            </a:r>
            <a:r>
              <a:rPr lang="sk-SK" sz="2200" b="0" i="0" dirty="0">
                <a:solidFill>
                  <a:srgbClr val="FFFFFF"/>
                </a:solidFill>
                <a:effectLst/>
                <a:latin typeface="Arial" panose="020B0604020202020204" pitchFamily="34" charset="0"/>
              </a:rPr>
              <a:t> bol od roku </a:t>
            </a:r>
            <a:r>
              <a:rPr lang="sk-SK" sz="2200" dirty="0">
                <a:solidFill>
                  <a:srgbClr val="FFFFFF"/>
                </a:solidFill>
                <a:latin typeface="Arial" panose="020B0604020202020204" pitchFamily="34" charset="0"/>
              </a:rPr>
              <a:t>1682</a:t>
            </a:r>
            <a:r>
              <a:rPr lang="sk-SK" sz="2200" b="0" i="0" dirty="0">
                <a:solidFill>
                  <a:srgbClr val="FFFFFF"/>
                </a:solidFill>
                <a:effectLst/>
                <a:latin typeface="Arial" panose="020B0604020202020204" pitchFamily="34" charset="0"/>
              </a:rPr>
              <a:t> až do svojej smrti ruský </a:t>
            </a:r>
            <a:r>
              <a:rPr lang="sk-SK" sz="2200" dirty="0">
                <a:solidFill>
                  <a:srgbClr val="FFFFFF"/>
                </a:solidFill>
                <a:latin typeface="Arial" panose="020B0604020202020204" pitchFamily="34" charset="0"/>
              </a:rPr>
              <a:t>cár</a:t>
            </a:r>
          </a:p>
          <a:p>
            <a:r>
              <a:rPr lang="sk-SK" sz="2200" b="0" i="0" dirty="0">
                <a:solidFill>
                  <a:srgbClr val="FFFFFF"/>
                </a:solidFill>
                <a:effectLst/>
                <a:latin typeface="Arial" panose="020B0604020202020204" pitchFamily="34" charset="0"/>
              </a:rPr>
              <a:t>od roku </a:t>
            </a:r>
            <a:r>
              <a:rPr lang="sk-SK" sz="2200" dirty="0">
                <a:solidFill>
                  <a:srgbClr val="FFFFFF"/>
                </a:solidFill>
                <a:latin typeface="Arial" panose="020B0604020202020204" pitchFamily="34" charset="0"/>
              </a:rPr>
              <a:t>1721</a:t>
            </a:r>
            <a:r>
              <a:rPr lang="sk-SK" sz="2200" b="0" i="0" dirty="0">
                <a:solidFill>
                  <a:srgbClr val="FFFFFF"/>
                </a:solidFill>
                <a:effectLst/>
                <a:latin typeface="Arial" panose="020B0604020202020204" pitchFamily="34" charset="0"/>
              </a:rPr>
              <a:t> ruský </a:t>
            </a:r>
            <a:r>
              <a:rPr lang="sk-SK" sz="2200" dirty="0">
                <a:solidFill>
                  <a:srgbClr val="FFFFFF"/>
                </a:solidFill>
                <a:latin typeface="Arial" panose="020B0604020202020204" pitchFamily="34" charset="0"/>
              </a:rPr>
              <a:t>imperátor</a:t>
            </a:r>
            <a:r>
              <a:rPr lang="sk-SK" sz="2200" b="0" i="0" dirty="0">
                <a:solidFill>
                  <a:srgbClr val="FFFFFF"/>
                </a:solidFill>
                <a:effectLst/>
                <a:latin typeface="Arial" panose="020B0604020202020204" pitchFamily="34" charset="0"/>
              </a:rPr>
              <a:t>.</a:t>
            </a:r>
          </a:p>
          <a:p>
            <a:r>
              <a:rPr lang="sk-SK" sz="2200" b="0" i="0" dirty="0">
                <a:solidFill>
                  <a:srgbClr val="FFFFFF"/>
                </a:solidFill>
                <a:effectLst/>
                <a:latin typeface="Arial" panose="020B0604020202020204" pitchFamily="34" charset="0"/>
              </a:rPr>
              <a:t>Fakticky však vládol až od roku </a:t>
            </a:r>
            <a:r>
              <a:rPr lang="sk-SK" sz="2200" dirty="0">
                <a:solidFill>
                  <a:srgbClr val="FFFFFF"/>
                </a:solidFill>
                <a:latin typeface="Arial" panose="020B0604020202020204" pitchFamily="34" charset="0"/>
              </a:rPr>
              <a:t>1689</a:t>
            </a:r>
            <a:r>
              <a:rPr lang="sk-SK" sz="2200" b="0" i="0" dirty="0">
                <a:solidFill>
                  <a:srgbClr val="FFFFFF"/>
                </a:solidFill>
                <a:effectLst/>
                <a:latin typeface="Arial" panose="020B0604020202020204" pitchFamily="34" charset="0"/>
              </a:rPr>
              <a:t>. Najskôr formálne vládol spoločne so svojím chorým nevlastným bratom </a:t>
            </a:r>
            <a:r>
              <a:rPr lang="sk-SK" sz="2200" dirty="0">
                <a:solidFill>
                  <a:srgbClr val="FFFFFF"/>
                </a:solidFill>
                <a:latin typeface="Arial" panose="020B0604020202020204" pitchFamily="34" charset="0"/>
              </a:rPr>
              <a:t>Ivanom V.</a:t>
            </a:r>
            <a:r>
              <a:rPr lang="sk-SK" sz="2200" b="0" i="0" dirty="0">
                <a:solidFill>
                  <a:srgbClr val="FFFFFF"/>
                </a:solidFill>
                <a:effectLst/>
                <a:latin typeface="Arial" panose="020B0604020202020204" pitchFamily="34" charset="0"/>
              </a:rPr>
              <a:t>, v roku </a:t>
            </a:r>
            <a:r>
              <a:rPr lang="sk-SK" sz="2200" dirty="0">
                <a:solidFill>
                  <a:srgbClr val="FFFFFF"/>
                </a:solidFill>
                <a:latin typeface="Arial" panose="020B0604020202020204" pitchFamily="34" charset="0"/>
              </a:rPr>
              <a:t>1689</a:t>
            </a:r>
            <a:r>
              <a:rPr lang="sk-SK" sz="2200" b="0" i="0" dirty="0">
                <a:solidFill>
                  <a:srgbClr val="FFFFFF"/>
                </a:solidFill>
                <a:effectLst/>
                <a:latin typeface="Arial" panose="020B0604020202020204" pitchFamily="34" charset="0"/>
              </a:rPr>
              <a:t> sa ujal skutočnej vlády, samotným vládcom sa stal až po Ivanovej smrti roku </a:t>
            </a:r>
            <a:r>
              <a:rPr lang="sk-SK" sz="2200" dirty="0">
                <a:solidFill>
                  <a:srgbClr val="FFFFFF"/>
                </a:solidFill>
                <a:latin typeface="Arial" panose="020B0604020202020204" pitchFamily="34" charset="0"/>
              </a:rPr>
              <a:t>1696</a:t>
            </a:r>
            <a:r>
              <a:rPr lang="sk-SK" sz="2200" b="0" i="0" dirty="0">
                <a:solidFill>
                  <a:srgbClr val="FFFFFF"/>
                </a:solidFill>
                <a:effectLst/>
                <a:latin typeface="Arial" panose="020B0604020202020204" pitchFamily="34" charset="0"/>
              </a:rPr>
              <a:t>. </a:t>
            </a:r>
          </a:p>
          <a:p>
            <a:r>
              <a:rPr lang="sk-SK" sz="2200" b="0" i="0" dirty="0">
                <a:solidFill>
                  <a:srgbClr val="FFFFFF"/>
                </a:solidFill>
                <a:effectLst/>
                <a:latin typeface="Arial" panose="020B0604020202020204" pitchFamily="34" charset="0"/>
              </a:rPr>
              <a:t>V roku </a:t>
            </a:r>
            <a:r>
              <a:rPr lang="sk-SK" sz="2200" dirty="0">
                <a:solidFill>
                  <a:srgbClr val="FFFFFF"/>
                </a:solidFill>
                <a:latin typeface="Arial" panose="020B0604020202020204" pitchFamily="34" charset="0"/>
              </a:rPr>
              <a:t>1724</a:t>
            </a:r>
            <a:r>
              <a:rPr lang="sk-SK" sz="2200" b="0" i="0" dirty="0">
                <a:solidFill>
                  <a:srgbClr val="FFFFFF"/>
                </a:solidFill>
                <a:effectLst/>
                <a:latin typeface="Arial" panose="020B0604020202020204" pitchFamily="34" charset="0"/>
              </a:rPr>
              <a:t> sa </a:t>
            </a:r>
            <a:r>
              <a:rPr lang="sk-SK" sz="2200" b="0" i="0" dirty="0" err="1">
                <a:solidFill>
                  <a:srgbClr val="FFFFFF"/>
                </a:solidFill>
                <a:effectLst/>
                <a:latin typeface="Arial" panose="020B0604020202020204" pitchFamily="34" charset="0"/>
              </a:rPr>
              <a:t>spoluvlády</a:t>
            </a:r>
            <a:r>
              <a:rPr lang="sk-SK" sz="2200" b="0" i="0" dirty="0">
                <a:solidFill>
                  <a:srgbClr val="FFFFFF"/>
                </a:solidFill>
                <a:effectLst/>
                <a:latin typeface="Arial" panose="020B0604020202020204" pitchFamily="34" charset="0"/>
              </a:rPr>
              <a:t> nad Ruskom ujala jeho manželka </a:t>
            </a:r>
            <a:r>
              <a:rPr lang="sk-SK" sz="2200" dirty="0">
                <a:solidFill>
                  <a:srgbClr val="FFFFFF"/>
                </a:solidFill>
                <a:latin typeface="Arial" panose="020B0604020202020204" pitchFamily="34" charset="0"/>
              </a:rPr>
              <a:t>Katarína I.</a:t>
            </a:r>
            <a:r>
              <a:rPr lang="sk-SK" sz="2200" b="0" i="0" dirty="0">
                <a:solidFill>
                  <a:srgbClr val="FFFFFF"/>
                </a:solidFill>
                <a:effectLst/>
                <a:latin typeface="Arial" panose="020B0604020202020204" pitchFamily="34" charset="0"/>
              </a:rPr>
              <a:t> </a:t>
            </a:r>
          </a:p>
          <a:p>
            <a:r>
              <a:rPr lang="sk-SK" sz="2200" b="0" i="0" dirty="0">
                <a:solidFill>
                  <a:srgbClr val="FFFFFF"/>
                </a:solidFill>
                <a:effectLst/>
                <a:latin typeface="Arial" panose="020B0604020202020204" pitchFamily="34" charset="0"/>
              </a:rPr>
              <a:t>Preslávil sa svojou snahou modernizovať Ruskú ríšu</a:t>
            </a:r>
          </a:p>
          <a:p>
            <a:r>
              <a:rPr lang="sk-SK" sz="2200" b="1" i="0" u="sng" dirty="0">
                <a:solidFill>
                  <a:srgbClr val="FFFFFF"/>
                </a:solidFill>
                <a:effectLst/>
                <a:latin typeface="Arial" panose="020B0604020202020204" pitchFamily="34" charset="0"/>
              </a:rPr>
              <a:t>Samoderžavie</a:t>
            </a:r>
            <a:r>
              <a:rPr lang="sk-SK" sz="2200" b="0" i="0" dirty="0">
                <a:solidFill>
                  <a:srgbClr val="FFFFFF"/>
                </a:solidFill>
                <a:effectLst/>
                <a:latin typeface="Arial" panose="020B0604020202020204" pitchFamily="34" charset="0"/>
              </a:rPr>
              <a:t> je forma </a:t>
            </a:r>
            <a:r>
              <a:rPr lang="sk-SK" sz="2200" dirty="0">
                <a:solidFill>
                  <a:srgbClr val="FFFFFF"/>
                </a:solidFill>
                <a:latin typeface="Arial" panose="020B0604020202020204" pitchFamily="34" charset="0"/>
              </a:rPr>
              <a:t>absolutistickej</a:t>
            </a:r>
            <a:r>
              <a:rPr lang="sk-SK" sz="2200" b="0" i="0" dirty="0">
                <a:solidFill>
                  <a:srgbClr val="FFFFFF"/>
                </a:solidFill>
                <a:effectLst/>
                <a:latin typeface="Arial" panose="020B0604020202020204" pitchFamily="34" charset="0"/>
              </a:rPr>
              <a:t> </a:t>
            </a:r>
            <a:r>
              <a:rPr lang="sk-SK" sz="2200" dirty="0">
                <a:solidFill>
                  <a:srgbClr val="FFFFFF"/>
                </a:solidFill>
                <a:latin typeface="Arial" panose="020B0604020202020204" pitchFamily="34" charset="0"/>
              </a:rPr>
              <a:t>monarchistickej</a:t>
            </a:r>
            <a:r>
              <a:rPr lang="sk-SK" sz="2200" b="0" i="0" dirty="0">
                <a:solidFill>
                  <a:srgbClr val="FFFFFF"/>
                </a:solidFill>
                <a:effectLst/>
                <a:latin typeface="Arial" panose="020B0604020202020204" pitchFamily="34" charset="0"/>
              </a:rPr>
              <a:t> vlády v </a:t>
            </a:r>
            <a:r>
              <a:rPr lang="sk-SK" sz="2200" dirty="0">
                <a:solidFill>
                  <a:srgbClr val="FFFFFF"/>
                </a:solidFill>
                <a:latin typeface="Arial" panose="020B0604020202020204" pitchFamily="34" charset="0"/>
              </a:rPr>
              <a:t>Rusku</a:t>
            </a:r>
            <a:r>
              <a:rPr lang="sk-SK" sz="2200" b="0" i="0" dirty="0">
                <a:solidFill>
                  <a:srgbClr val="FFFFFF"/>
                </a:solidFill>
                <a:effectLst/>
                <a:latin typeface="Arial" panose="020B0604020202020204" pitchFamily="34" charset="0"/>
              </a:rPr>
              <a:t>, pri </a:t>
            </a:r>
            <a:r>
              <a:rPr lang="sk-SK" sz="2200" dirty="0">
                <a:solidFill>
                  <a:srgbClr val="FFFFFF"/>
                </a:solidFill>
                <a:latin typeface="Arial" panose="020B0604020202020204" pitchFamily="34" charset="0"/>
              </a:rPr>
              <a:t>ktorej je vláda a moc v štáte sústredená do rúk cára.</a:t>
            </a:r>
          </a:p>
          <a:p>
            <a:endParaRPr lang="sk-SK" sz="2200" dirty="0">
              <a:solidFill>
                <a:srgbClr val="FFFFFF"/>
              </a:solidFill>
            </a:endParaRPr>
          </a:p>
        </p:txBody>
      </p:sp>
    </p:spTree>
    <p:extLst>
      <p:ext uri="{BB962C8B-B14F-4D97-AF65-F5344CB8AC3E}">
        <p14:creationId xmlns:p14="http://schemas.microsoft.com/office/powerpoint/2010/main" val="3915333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4" name="Rectangle 1230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Katarína I. (Rusko) – Wikipédia">
            <a:extLst>
              <a:ext uri="{FF2B5EF4-FFF2-40B4-BE49-F238E27FC236}">
                <a16:creationId xmlns:a16="http://schemas.microsoft.com/office/drawing/2014/main" id="{016BD88D-E803-1DB7-DC02-5F003642E33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9973" r="-1" b="46714"/>
          <a:stretch/>
        </p:blipFill>
        <p:spPr bwMode="auto">
          <a:xfrm>
            <a:off x="20" y="1500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Nadpis 1">
            <a:extLst>
              <a:ext uri="{FF2B5EF4-FFF2-40B4-BE49-F238E27FC236}">
                <a16:creationId xmlns:a16="http://schemas.microsoft.com/office/drawing/2014/main" id="{A79D2BC6-8A5B-2AA1-724D-6BD975CEA200}"/>
              </a:ext>
            </a:extLst>
          </p:cNvPr>
          <p:cNvSpPr>
            <a:spLocks noGrp="1"/>
          </p:cNvSpPr>
          <p:nvPr>
            <p:ph type="title"/>
          </p:nvPr>
        </p:nvSpPr>
        <p:spPr>
          <a:xfrm>
            <a:off x="838200" y="365125"/>
            <a:ext cx="10515600" cy="1325563"/>
          </a:xfrm>
        </p:spPr>
        <p:txBody>
          <a:bodyPr>
            <a:normAutofit/>
          </a:bodyPr>
          <a:lstStyle/>
          <a:p>
            <a:r>
              <a:rPr lang="sk-SK">
                <a:solidFill>
                  <a:srgbClr val="FFFFFF"/>
                </a:solidFill>
                <a:latin typeface="Forte Forward" pitchFamily="2" charset="-18"/>
                <a:cs typeface="Forte Forward" pitchFamily="2" charset="-18"/>
              </a:rPr>
              <a:t>Katarína I.</a:t>
            </a:r>
          </a:p>
        </p:txBody>
      </p:sp>
      <p:sp>
        <p:nvSpPr>
          <p:cNvPr id="3" name="Zástupný objekt pre obsah 2">
            <a:extLst>
              <a:ext uri="{FF2B5EF4-FFF2-40B4-BE49-F238E27FC236}">
                <a16:creationId xmlns:a16="http://schemas.microsoft.com/office/drawing/2014/main" id="{9C30C5AA-4EFF-869B-2818-7C8CF7EA9DA7}"/>
              </a:ext>
            </a:extLst>
          </p:cNvPr>
          <p:cNvSpPr>
            <a:spLocks noGrp="1"/>
          </p:cNvSpPr>
          <p:nvPr>
            <p:ph idx="1"/>
          </p:nvPr>
        </p:nvSpPr>
        <p:spPr>
          <a:xfrm>
            <a:off x="838200" y="1825625"/>
            <a:ext cx="10515600" cy="4351338"/>
          </a:xfrm>
        </p:spPr>
        <p:txBody>
          <a:bodyPr>
            <a:normAutofit/>
          </a:bodyPr>
          <a:lstStyle/>
          <a:p>
            <a:r>
              <a:rPr lang="sk-SK" b="1" i="0" dirty="0">
                <a:solidFill>
                  <a:srgbClr val="FFFFFF"/>
                </a:solidFill>
                <a:effectLst/>
                <a:latin typeface="Arial" panose="020B0604020202020204" pitchFamily="34" charset="0"/>
              </a:rPr>
              <a:t>Katarína I. </a:t>
            </a:r>
            <a:r>
              <a:rPr lang="sk-SK" b="1" i="0" dirty="0" err="1">
                <a:solidFill>
                  <a:srgbClr val="FFFFFF"/>
                </a:solidFill>
                <a:effectLst/>
                <a:latin typeface="Arial" panose="020B0604020202020204" pitchFamily="34" charset="0"/>
              </a:rPr>
              <a:t>Alexejevna</a:t>
            </a:r>
            <a:r>
              <a:rPr lang="sk-SK" b="0" i="0" dirty="0">
                <a:solidFill>
                  <a:srgbClr val="FFFFFF"/>
                </a:solidFill>
                <a:effectLst/>
                <a:latin typeface="Arial" panose="020B0604020202020204" pitchFamily="34" charset="0"/>
              </a:rPr>
              <a:t> (</a:t>
            </a:r>
            <a:r>
              <a:rPr lang="sk-SK" dirty="0">
                <a:solidFill>
                  <a:srgbClr val="FFFFFF"/>
                </a:solidFill>
                <a:latin typeface="Arial" panose="020B0604020202020204" pitchFamily="34" charset="0"/>
              </a:rPr>
              <a:t>1684 - 1727</a:t>
            </a:r>
            <a:r>
              <a:rPr lang="sk-SK" b="0" i="0" dirty="0">
                <a:solidFill>
                  <a:srgbClr val="FFFFFF"/>
                </a:solidFill>
                <a:effectLst/>
                <a:latin typeface="Arial" panose="020B0604020202020204" pitchFamily="34" charset="0"/>
              </a:rPr>
              <a:t>) </a:t>
            </a:r>
          </a:p>
          <a:p>
            <a:r>
              <a:rPr lang="sk-SK" b="0" i="0" dirty="0">
                <a:solidFill>
                  <a:srgbClr val="FFFFFF"/>
                </a:solidFill>
                <a:effectLst/>
                <a:latin typeface="Arial" panose="020B0604020202020204" pitchFamily="34" charset="0"/>
              </a:rPr>
              <a:t>občianskym menom </a:t>
            </a:r>
            <a:r>
              <a:rPr lang="sk-SK" b="1" i="0" dirty="0">
                <a:solidFill>
                  <a:srgbClr val="FFFFFF"/>
                </a:solidFill>
                <a:effectLst/>
                <a:latin typeface="Arial" panose="020B0604020202020204" pitchFamily="34" charset="0"/>
              </a:rPr>
              <a:t>Marta </a:t>
            </a:r>
            <a:r>
              <a:rPr lang="sk-SK" b="1" i="0" dirty="0" err="1">
                <a:solidFill>
                  <a:srgbClr val="FFFFFF"/>
                </a:solidFill>
                <a:effectLst/>
                <a:latin typeface="Arial" panose="020B0604020202020204" pitchFamily="34" charset="0"/>
              </a:rPr>
              <a:t>Samuelovna</a:t>
            </a:r>
            <a:r>
              <a:rPr lang="sk-SK" b="1" i="0" dirty="0">
                <a:solidFill>
                  <a:srgbClr val="FFFFFF"/>
                </a:solidFill>
                <a:effectLst/>
                <a:latin typeface="Arial" panose="020B0604020202020204" pitchFamily="34" charset="0"/>
              </a:rPr>
              <a:t> </a:t>
            </a:r>
            <a:r>
              <a:rPr lang="sk-SK" b="1" i="0" dirty="0" err="1">
                <a:solidFill>
                  <a:srgbClr val="FFFFFF"/>
                </a:solidFill>
                <a:effectLst/>
                <a:latin typeface="Arial" panose="020B0604020202020204" pitchFamily="34" charset="0"/>
              </a:rPr>
              <a:t>Skavronská</a:t>
            </a:r>
            <a:r>
              <a:rPr lang="sk-SK" b="0" i="0" dirty="0">
                <a:solidFill>
                  <a:srgbClr val="FFFFFF"/>
                </a:solidFill>
                <a:effectLst/>
                <a:latin typeface="Arial" panose="020B0604020202020204" pitchFamily="34" charset="0"/>
              </a:rPr>
              <a:t> </a:t>
            </a:r>
          </a:p>
          <a:p>
            <a:r>
              <a:rPr lang="sk-SK" b="0" i="0" dirty="0">
                <a:solidFill>
                  <a:srgbClr val="FFFFFF"/>
                </a:solidFill>
                <a:effectLst/>
                <a:latin typeface="Arial" panose="020B0604020202020204" pitchFamily="34" charset="0"/>
              </a:rPr>
              <a:t>bola </a:t>
            </a:r>
            <a:r>
              <a:rPr lang="sk-SK" dirty="0">
                <a:solidFill>
                  <a:srgbClr val="FFFFFF"/>
                </a:solidFill>
                <a:latin typeface="Arial" panose="020B0604020202020204" pitchFamily="34" charset="0"/>
              </a:rPr>
              <a:t>imperátorka</a:t>
            </a:r>
            <a:r>
              <a:rPr lang="sk-SK" b="0" i="0" dirty="0">
                <a:solidFill>
                  <a:srgbClr val="FFFFFF"/>
                </a:solidFill>
                <a:effectLst/>
                <a:latin typeface="Arial" panose="020B0604020202020204" pitchFamily="34" charset="0"/>
              </a:rPr>
              <a:t> Ruska v rokoch </a:t>
            </a:r>
            <a:r>
              <a:rPr lang="sk-SK" dirty="0">
                <a:solidFill>
                  <a:srgbClr val="FFFFFF"/>
                </a:solidFill>
                <a:latin typeface="Arial" panose="020B0604020202020204" pitchFamily="34" charset="0"/>
              </a:rPr>
              <a:t>1725</a:t>
            </a:r>
            <a:r>
              <a:rPr lang="sk-SK" b="0" i="0" dirty="0">
                <a:solidFill>
                  <a:srgbClr val="FFFFFF"/>
                </a:solidFill>
                <a:effectLst/>
                <a:latin typeface="Arial" panose="020B0604020202020204" pitchFamily="34" charset="0"/>
              </a:rPr>
              <a:t> – </a:t>
            </a:r>
            <a:r>
              <a:rPr lang="sk-SK" dirty="0">
                <a:solidFill>
                  <a:srgbClr val="FFFFFF"/>
                </a:solidFill>
                <a:latin typeface="Arial" panose="020B0604020202020204" pitchFamily="34" charset="0"/>
              </a:rPr>
              <a:t>1727</a:t>
            </a:r>
            <a:r>
              <a:rPr lang="sk-SK" b="0" i="0" dirty="0">
                <a:solidFill>
                  <a:srgbClr val="FFFFFF"/>
                </a:solidFill>
                <a:effectLst/>
                <a:latin typeface="Arial" panose="020B0604020202020204" pitchFamily="34" charset="0"/>
              </a:rPr>
              <a:t>, druhá manželka cára </a:t>
            </a:r>
            <a:r>
              <a:rPr lang="sk-SK" dirty="0">
                <a:solidFill>
                  <a:srgbClr val="FFFFFF"/>
                </a:solidFill>
                <a:latin typeface="Arial" panose="020B0604020202020204" pitchFamily="34" charset="0"/>
              </a:rPr>
              <a:t>Petra I. Veľkého.</a:t>
            </a:r>
            <a:endParaRPr lang="sk-SK" b="0" i="0" dirty="0">
              <a:solidFill>
                <a:srgbClr val="FFFFFF"/>
              </a:solidFill>
              <a:effectLst/>
              <a:latin typeface="Arial" panose="020B0604020202020204" pitchFamily="34" charset="0"/>
            </a:endParaRPr>
          </a:p>
          <a:p>
            <a:r>
              <a:rPr lang="sk-SK" b="0" i="0" dirty="0">
                <a:solidFill>
                  <a:srgbClr val="FFFFFF"/>
                </a:solidFill>
                <a:effectLst/>
                <a:latin typeface="Arial" panose="020B0604020202020204" pitchFamily="34" charset="0"/>
              </a:rPr>
              <a:t>Na jej počesť založil Peter I. v roku </a:t>
            </a:r>
            <a:r>
              <a:rPr lang="sk-SK" dirty="0">
                <a:solidFill>
                  <a:srgbClr val="FFFFFF"/>
                </a:solidFill>
                <a:latin typeface="Arial" panose="020B0604020202020204" pitchFamily="34" charset="0"/>
              </a:rPr>
              <a:t>1713</a:t>
            </a:r>
            <a:r>
              <a:rPr lang="sk-SK" b="0" i="0" dirty="0">
                <a:solidFill>
                  <a:srgbClr val="FFFFFF"/>
                </a:solidFill>
                <a:effectLst/>
                <a:latin typeface="Arial" panose="020B0604020202020204" pitchFamily="34" charset="0"/>
              </a:rPr>
              <a:t> </a:t>
            </a:r>
            <a:r>
              <a:rPr lang="sk-SK" dirty="0">
                <a:solidFill>
                  <a:srgbClr val="FFFFFF"/>
                </a:solidFill>
                <a:latin typeface="Arial" panose="020B0604020202020204" pitchFamily="34" charset="0"/>
              </a:rPr>
              <a:t>Rad svätej Kataríny</a:t>
            </a:r>
            <a:r>
              <a:rPr lang="sk-SK" b="0" i="0" dirty="0">
                <a:solidFill>
                  <a:srgbClr val="FFFFFF"/>
                </a:solidFill>
                <a:effectLst/>
                <a:latin typeface="Arial" panose="020B0604020202020204" pitchFamily="34" charset="0"/>
              </a:rPr>
              <a:t> a pomenoval mesto </a:t>
            </a:r>
            <a:r>
              <a:rPr lang="sk-SK" dirty="0">
                <a:solidFill>
                  <a:srgbClr val="FFFFFF"/>
                </a:solidFill>
                <a:latin typeface="Arial" panose="020B0604020202020204" pitchFamily="34" charset="0"/>
              </a:rPr>
              <a:t>Jekaterinburg</a:t>
            </a:r>
            <a:r>
              <a:rPr lang="sk-SK" b="0" i="0" dirty="0">
                <a:solidFill>
                  <a:srgbClr val="FFFFFF"/>
                </a:solidFill>
                <a:effectLst/>
                <a:latin typeface="Arial" panose="020B0604020202020204" pitchFamily="34" charset="0"/>
              </a:rPr>
              <a:t> na </a:t>
            </a:r>
            <a:r>
              <a:rPr lang="sk-SK" dirty="0">
                <a:solidFill>
                  <a:srgbClr val="FFFFFF"/>
                </a:solidFill>
                <a:latin typeface="Arial" panose="020B0604020202020204" pitchFamily="34" charset="0"/>
              </a:rPr>
              <a:t>Urale</a:t>
            </a:r>
            <a:r>
              <a:rPr lang="sk-SK" b="0" i="0" dirty="0">
                <a:solidFill>
                  <a:srgbClr val="FFFFFF"/>
                </a:solidFill>
                <a:effectLst/>
                <a:latin typeface="Arial" panose="020B0604020202020204" pitchFamily="34" charset="0"/>
              </a:rPr>
              <a:t> v r. </a:t>
            </a:r>
            <a:r>
              <a:rPr lang="sk-SK" dirty="0">
                <a:solidFill>
                  <a:srgbClr val="FFFFFF"/>
                </a:solidFill>
                <a:latin typeface="Arial" panose="020B0604020202020204" pitchFamily="34" charset="0"/>
              </a:rPr>
              <a:t>1723</a:t>
            </a:r>
            <a:r>
              <a:rPr lang="sk-SK" b="0" i="0" dirty="0">
                <a:solidFill>
                  <a:srgbClr val="FFFFFF"/>
                </a:solidFill>
                <a:effectLst/>
                <a:latin typeface="Arial" panose="020B0604020202020204" pitchFamily="34" charset="0"/>
              </a:rPr>
              <a:t>. </a:t>
            </a:r>
          </a:p>
          <a:p>
            <a:r>
              <a:rPr lang="sk-SK" b="0" i="0" dirty="0">
                <a:solidFill>
                  <a:srgbClr val="FFFFFF"/>
                </a:solidFill>
                <a:effectLst/>
                <a:latin typeface="Arial" panose="020B0604020202020204" pitchFamily="34" charset="0"/>
              </a:rPr>
              <a:t>Meno Kataríny I. nesie aj </a:t>
            </a:r>
            <a:r>
              <a:rPr lang="sk-SK" dirty="0">
                <a:solidFill>
                  <a:srgbClr val="FFFFFF"/>
                </a:solidFill>
                <a:latin typeface="Arial" panose="020B0604020202020204" pitchFamily="34" charset="0"/>
              </a:rPr>
              <a:t>Katarínsky palác</a:t>
            </a:r>
            <a:r>
              <a:rPr lang="sk-SK" b="0" i="0" dirty="0">
                <a:solidFill>
                  <a:srgbClr val="FFFFFF"/>
                </a:solidFill>
                <a:effectLst/>
                <a:latin typeface="Arial" panose="020B0604020202020204" pitchFamily="34" charset="0"/>
              </a:rPr>
              <a:t> v komplexe </a:t>
            </a:r>
            <a:r>
              <a:rPr lang="sk-SK" dirty="0" err="1">
                <a:solidFill>
                  <a:srgbClr val="FFFFFF"/>
                </a:solidFill>
                <a:latin typeface="Arial" panose="020B0604020202020204" pitchFamily="34" charset="0"/>
              </a:rPr>
              <a:t>Carskoje</a:t>
            </a:r>
            <a:r>
              <a:rPr lang="sk-SK" dirty="0">
                <a:solidFill>
                  <a:srgbClr val="FFFFFF"/>
                </a:solidFill>
                <a:latin typeface="Arial" panose="020B0604020202020204" pitchFamily="34" charset="0"/>
              </a:rPr>
              <a:t> </a:t>
            </a:r>
            <a:r>
              <a:rPr lang="sk-SK" dirty="0" err="1">
                <a:solidFill>
                  <a:srgbClr val="FFFFFF"/>
                </a:solidFill>
                <a:latin typeface="Arial" panose="020B0604020202020204" pitchFamily="34" charset="0"/>
              </a:rPr>
              <a:t>Selo</a:t>
            </a:r>
            <a:r>
              <a:rPr lang="sk-SK" b="0" i="0" dirty="0">
                <a:solidFill>
                  <a:srgbClr val="FFFFFF"/>
                </a:solidFill>
                <a:effectLst/>
                <a:latin typeface="Arial" panose="020B0604020202020204" pitchFamily="34" charset="0"/>
              </a:rPr>
              <a:t> pri </a:t>
            </a:r>
            <a:r>
              <a:rPr lang="sk-SK" dirty="0">
                <a:solidFill>
                  <a:srgbClr val="FFFFFF"/>
                </a:solidFill>
                <a:latin typeface="Arial" panose="020B0604020202020204" pitchFamily="34" charset="0"/>
              </a:rPr>
              <a:t>Petrohrade</a:t>
            </a:r>
            <a:r>
              <a:rPr lang="sk-SK" b="0" i="0" dirty="0">
                <a:solidFill>
                  <a:srgbClr val="FFFFFF"/>
                </a:solidFill>
                <a:effectLst/>
                <a:latin typeface="Arial" panose="020B0604020202020204" pitchFamily="34" charset="0"/>
              </a:rPr>
              <a:t>, ktorý dala postaviť jej dcéra, cárovná </a:t>
            </a:r>
            <a:r>
              <a:rPr lang="sk-SK" dirty="0">
                <a:solidFill>
                  <a:srgbClr val="FFFFFF"/>
                </a:solidFill>
                <a:latin typeface="Arial" panose="020B0604020202020204" pitchFamily="34" charset="0"/>
              </a:rPr>
              <a:t>Alžbeta I. </a:t>
            </a:r>
            <a:r>
              <a:rPr lang="sk-SK" dirty="0" err="1">
                <a:solidFill>
                  <a:srgbClr val="FFFFFF"/>
                </a:solidFill>
                <a:latin typeface="Arial" panose="020B0604020202020204" pitchFamily="34" charset="0"/>
              </a:rPr>
              <a:t>Petrovna</a:t>
            </a:r>
            <a:r>
              <a:rPr lang="sk-SK" b="0" i="0" dirty="0">
                <a:solidFill>
                  <a:srgbClr val="FFFFFF"/>
                </a:solidFill>
                <a:effectLst/>
                <a:latin typeface="Arial" panose="020B0604020202020204" pitchFamily="34" charset="0"/>
              </a:rPr>
              <a:t>.</a:t>
            </a:r>
          </a:p>
          <a:p>
            <a:endParaRPr lang="sk-SK" dirty="0">
              <a:solidFill>
                <a:srgbClr val="FFFFFF"/>
              </a:solidFill>
            </a:endParaRPr>
          </a:p>
        </p:txBody>
      </p:sp>
    </p:spTree>
    <p:extLst>
      <p:ext uri="{BB962C8B-B14F-4D97-AF65-F5344CB8AC3E}">
        <p14:creationId xmlns:p14="http://schemas.microsoft.com/office/powerpoint/2010/main" val="2065829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ikuláš II.">
            <a:extLst>
              <a:ext uri="{FF2B5EF4-FFF2-40B4-BE49-F238E27FC236}">
                <a16:creationId xmlns:a16="http://schemas.microsoft.com/office/drawing/2014/main" id="{2B9BAA22-93E6-8CAD-FB9C-FCAD6E226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01" r="13734" b="-1"/>
          <a:stretch/>
        </p:blipFill>
        <p:spPr bwMode="auto">
          <a:xfrm>
            <a:off x="3" y="1"/>
            <a:ext cx="3695699" cy="68580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9C30C5AA-4EFF-869B-2818-7C8CF7EA9DA7}"/>
              </a:ext>
            </a:extLst>
          </p:cNvPr>
          <p:cNvSpPr>
            <a:spLocks noGrp="1"/>
          </p:cNvSpPr>
          <p:nvPr>
            <p:ph idx="1"/>
          </p:nvPr>
        </p:nvSpPr>
        <p:spPr>
          <a:xfrm>
            <a:off x="3695702" y="224852"/>
            <a:ext cx="4313264" cy="6023547"/>
          </a:xfrm>
        </p:spPr>
        <p:txBody>
          <a:bodyPr>
            <a:normAutofit/>
          </a:bodyPr>
          <a:lstStyle/>
          <a:p>
            <a:pPr marL="0" indent="0" algn="ctr">
              <a:buNone/>
            </a:pPr>
            <a:r>
              <a:rPr lang="sk-SK" sz="1800" b="1" i="0" dirty="0">
                <a:solidFill>
                  <a:schemeClr val="tx1">
                    <a:lumMod val="85000"/>
                    <a:lumOff val="15000"/>
                  </a:schemeClr>
                </a:solidFill>
                <a:effectLst/>
                <a:latin typeface="Forte Forward" pitchFamily="2" charset="-18"/>
                <a:cs typeface="Forte Forward" pitchFamily="2" charset="-18"/>
              </a:rPr>
              <a:t>Mikuláš I.</a:t>
            </a:r>
            <a:r>
              <a:rPr lang="sk-SK" sz="1800" b="0" i="0" dirty="0">
                <a:solidFill>
                  <a:schemeClr val="tx1">
                    <a:lumMod val="85000"/>
                    <a:lumOff val="15000"/>
                  </a:schemeClr>
                </a:solidFill>
                <a:effectLst/>
                <a:latin typeface="Forte Forward" pitchFamily="2" charset="-18"/>
                <a:cs typeface="Forte Forward" pitchFamily="2" charset="-18"/>
              </a:rPr>
              <a:t> alebo aj </a:t>
            </a:r>
            <a:r>
              <a:rPr lang="sk-SK" sz="1800" b="1" i="0" dirty="0">
                <a:solidFill>
                  <a:schemeClr val="tx1">
                    <a:lumMod val="85000"/>
                    <a:lumOff val="15000"/>
                  </a:schemeClr>
                </a:solidFill>
                <a:effectLst/>
                <a:latin typeface="Forte Forward" pitchFamily="2" charset="-18"/>
                <a:cs typeface="Forte Forward" pitchFamily="2" charset="-18"/>
              </a:rPr>
              <a:t>Mikuláš I. Pavlovič</a:t>
            </a:r>
            <a:r>
              <a:rPr lang="sk-SK" sz="1800" b="0" i="0" dirty="0">
                <a:solidFill>
                  <a:schemeClr val="tx1">
                    <a:lumMod val="85000"/>
                    <a:lumOff val="15000"/>
                  </a:schemeClr>
                </a:solidFill>
                <a:effectLst/>
                <a:latin typeface="Forte Forward" pitchFamily="2" charset="-18"/>
                <a:cs typeface="Forte Forward" pitchFamily="2" charset="-18"/>
              </a:rPr>
              <a:t>  </a:t>
            </a:r>
          </a:p>
          <a:p>
            <a:r>
              <a:rPr lang="sk-SK" sz="1800" b="0" i="0" dirty="0">
                <a:solidFill>
                  <a:schemeClr val="tx1">
                    <a:lumMod val="85000"/>
                    <a:lumOff val="15000"/>
                  </a:schemeClr>
                </a:solidFill>
                <a:effectLst/>
                <a:latin typeface="Arial" panose="020B0604020202020204" pitchFamily="34" charset="0"/>
              </a:rPr>
              <a:t>bol ruský </a:t>
            </a:r>
            <a:r>
              <a:rPr lang="sk-SK" sz="1800" dirty="0">
                <a:solidFill>
                  <a:schemeClr val="tx1">
                    <a:lumMod val="85000"/>
                    <a:lumOff val="15000"/>
                  </a:schemeClr>
                </a:solidFill>
                <a:latin typeface="Arial" panose="020B0604020202020204" pitchFamily="34" charset="0"/>
              </a:rPr>
              <a:t>cár</a:t>
            </a:r>
            <a:r>
              <a:rPr lang="sk-SK" sz="1800" b="0" i="0" dirty="0">
                <a:solidFill>
                  <a:schemeClr val="tx1">
                    <a:lumMod val="85000"/>
                    <a:lumOff val="15000"/>
                  </a:schemeClr>
                </a:solidFill>
                <a:effectLst/>
                <a:latin typeface="Arial" panose="020B0604020202020204" pitchFamily="34" charset="0"/>
              </a:rPr>
              <a:t> od roku </a:t>
            </a:r>
            <a:r>
              <a:rPr lang="sk-SK" sz="1800" dirty="0">
                <a:solidFill>
                  <a:schemeClr val="tx1">
                    <a:lumMod val="85000"/>
                    <a:lumOff val="15000"/>
                  </a:schemeClr>
                </a:solidFill>
                <a:latin typeface="Arial" panose="020B0604020202020204" pitchFamily="34" charset="0"/>
              </a:rPr>
              <a:t>1825 </a:t>
            </a:r>
            <a:r>
              <a:rPr lang="sk-SK" sz="1800" b="0" i="0" dirty="0">
                <a:solidFill>
                  <a:schemeClr val="tx1">
                    <a:lumMod val="85000"/>
                    <a:lumOff val="15000"/>
                  </a:schemeClr>
                </a:solidFill>
                <a:effectLst/>
                <a:latin typeface="Arial" panose="020B0604020202020204" pitchFamily="34" charset="0"/>
              </a:rPr>
              <a:t>a posledný </a:t>
            </a:r>
            <a:r>
              <a:rPr lang="sk-SK" sz="1800" dirty="0">
                <a:solidFill>
                  <a:schemeClr val="tx1">
                    <a:lumMod val="85000"/>
                    <a:lumOff val="15000"/>
                  </a:schemeClr>
                </a:solidFill>
                <a:latin typeface="Arial" panose="020B0604020202020204" pitchFamily="34" charset="0"/>
              </a:rPr>
              <a:t>poľský</a:t>
            </a:r>
            <a:r>
              <a:rPr lang="sk-SK" sz="1800" b="0" i="0" dirty="0">
                <a:solidFill>
                  <a:schemeClr val="tx1">
                    <a:lumMod val="85000"/>
                    <a:lumOff val="15000"/>
                  </a:schemeClr>
                </a:solidFill>
                <a:effectLst/>
                <a:latin typeface="Arial" panose="020B0604020202020204" pitchFamily="34" charset="0"/>
              </a:rPr>
              <a:t> </a:t>
            </a:r>
            <a:r>
              <a:rPr lang="sk-SK" sz="1800" dirty="0">
                <a:solidFill>
                  <a:schemeClr val="tx1">
                    <a:lumMod val="85000"/>
                    <a:lumOff val="15000"/>
                  </a:schemeClr>
                </a:solidFill>
                <a:latin typeface="Arial" panose="020B0604020202020204" pitchFamily="34" charset="0"/>
              </a:rPr>
              <a:t>kráľ</a:t>
            </a:r>
            <a:r>
              <a:rPr lang="sk-SK" sz="1800" b="0" i="0" dirty="0">
                <a:solidFill>
                  <a:schemeClr val="tx1">
                    <a:lumMod val="85000"/>
                    <a:lumOff val="15000"/>
                  </a:schemeClr>
                </a:solidFill>
                <a:effectLst/>
                <a:latin typeface="Arial" panose="020B0604020202020204" pitchFamily="34" charset="0"/>
              </a:rPr>
              <a:t>.</a:t>
            </a:r>
          </a:p>
          <a:p>
            <a:pPr marL="0" indent="0" algn="ctr">
              <a:buNone/>
            </a:pPr>
            <a:r>
              <a:rPr lang="sk-SK" sz="1800" b="1" i="0" dirty="0">
                <a:solidFill>
                  <a:schemeClr val="tx1">
                    <a:lumMod val="85000"/>
                    <a:lumOff val="15000"/>
                  </a:schemeClr>
                </a:solidFill>
                <a:effectLst/>
                <a:latin typeface="Forte Forward" pitchFamily="2" charset="-18"/>
                <a:cs typeface="Forte Forward" pitchFamily="2" charset="-18"/>
              </a:rPr>
              <a:t>Mikuláš II.</a:t>
            </a:r>
            <a:r>
              <a:rPr lang="sk-SK" sz="1800" b="0" i="0" dirty="0">
                <a:solidFill>
                  <a:schemeClr val="tx1">
                    <a:lumMod val="85000"/>
                    <a:lumOff val="15000"/>
                  </a:schemeClr>
                </a:solidFill>
                <a:effectLst/>
                <a:latin typeface="Forte Forward" pitchFamily="2" charset="-18"/>
                <a:cs typeface="Forte Forward" pitchFamily="2" charset="-18"/>
              </a:rPr>
              <a:t> </a:t>
            </a:r>
          </a:p>
          <a:p>
            <a:r>
              <a:rPr lang="sk-SK" sz="1800" b="0" i="0" dirty="0">
                <a:solidFill>
                  <a:schemeClr val="tx1">
                    <a:lumMod val="85000"/>
                    <a:lumOff val="15000"/>
                  </a:schemeClr>
                </a:solidFill>
                <a:effectLst/>
                <a:latin typeface="Arial" panose="020B0604020202020204" pitchFamily="34" charset="0"/>
              </a:rPr>
              <a:t> bol posledný ruský imperátor </a:t>
            </a:r>
          </a:p>
          <a:p>
            <a:r>
              <a:rPr lang="sk-SK" sz="1800" b="0" i="0" dirty="0">
                <a:solidFill>
                  <a:schemeClr val="tx1">
                    <a:lumMod val="85000"/>
                    <a:lumOff val="15000"/>
                  </a:schemeClr>
                </a:solidFill>
                <a:effectLst/>
                <a:latin typeface="Arial" panose="020B0604020202020204" pitchFamily="34" charset="0"/>
              </a:rPr>
              <a:t>(</a:t>
            </a:r>
            <a:r>
              <a:rPr lang="sk-SK" sz="1800" dirty="0">
                <a:solidFill>
                  <a:schemeClr val="tx1">
                    <a:lumMod val="85000"/>
                    <a:lumOff val="15000"/>
                  </a:schemeClr>
                </a:solidFill>
                <a:latin typeface="Arial" panose="020B0604020202020204" pitchFamily="34" charset="0"/>
              </a:rPr>
              <a:t>20. október</a:t>
            </a:r>
            <a:r>
              <a:rPr lang="sk-SK" sz="1800" b="0" i="0" dirty="0">
                <a:solidFill>
                  <a:schemeClr val="tx1">
                    <a:lumMod val="85000"/>
                    <a:lumOff val="15000"/>
                  </a:schemeClr>
                </a:solidFill>
                <a:effectLst/>
                <a:latin typeface="Arial" panose="020B0604020202020204" pitchFamily="34" charset="0"/>
              </a:rPr>
              <a:t> </a:t>
            </a:r>
            <a:r>
              <a:rPr lang="sk-SK" sz="1800" dirty="0">
                <a:solidFill>
                  <a:schemeClr val="tx1">
                    <a:lumMod val="85000"/>
                    <a:lumOff val="15000"/>
                  </a:schemeClr>
                </a:solidFill>
                <a:latin typeface="Arial" panose="020B0604020202020204" pitchFamily="34" charset="0"/>
              </a:rPr>
              <a:t>1894</a:t>
            </a:r>
            <a:r>
              <a:rPr lang="sk-SK" sz="1800" b="0" i="0" dirty="0">
                <a:solidFill>
                  <a:schemeClr val="tx1">
                    <a:lumMod val="85000"/>
                    <a:lumOff val="15000"/>
                  </a:schemeClr>
                </a:solidFill>
                <a:effectLst/>
                <a:latin typeface="Arial" panose="020B0604020202020204" pitchFamily="34" charset="0"/>
              </a:rPr>
              <a:t> – </a:t>
            </a:r>
            <a:r>
              <a:rPr lang="sk-SK" sz="1800" dirty="0">
                <a:solidFill>
                  <a:schemeClr val="tx1">
                    <a:lumMod val="85000"/>
                    <a:lumOff val="15000"/>
                  </a:schemeClr>
                </a:solidFill>
                <a:latin typeface="Arial" panose="020B0604020202020204" pitchFamily="34" charset="0"/>
              </a:rPr>
              <a:t>15. marec</a:t>
            </a:r>
            <a:r>
              <a:rPr lang="sk-SK" sz="1800" b="0" i="0" dirty="0">
                <a:solidFill>
                  <a:schemeClr val="tx1">
                    <a:lumMod val="85000"/>
                    <a:lumOff val="15000"/>
                  </a:schemeClr>
                </a:solidFill>
                <a:effectLst/>
                <a:latin typeface="Arial" panose="020B0604020202020204" pitchFamily="34" charset="0"/>
              </a:rPr>
              <a:t> </a:t>
            </a:r>
            <a:r>
              <a:rPr lang="sk-SK" sz="1800" dirty="0">
                <a:solidFill>
                  <a:schemeClr val="tx1">
                    <a:lumMod val="85000"/>
                    <a:lumOff val="15000"/>
                  </a:schemeClr>
                </a:solidFill>
                <a:latin typeface="Arial" panose="020B0604020202020204" pitchFamily="34" charset="0"/>
              </a:rPr>
              <a:t>1917</a:t>
            </a:r>
            <a:r>
              <a:rPr lang="sk-SK" sz="1800" b="0" i="0" dirty="0">
                <a:solidFill>
                  <a:schemeClr val="tx1">
                    <a:lumMod val="85000"/>
                    <a:lumOff val="15000"/>
                  </a:schemeClr>
                </a:solidFill>
                <a:effectLst/>
                <a:latin typeface="Arial" panose="020B0604020202020204" pitchFamily="34" charset="0"/>
              </a:rPr>
              <a:t>; skráteným oficiálnym titulom </a:t>
            </a:r>
            <a:r>
              <a:rPr lang="sk-SK" sz="1800" b="0" i="1" dirty="0">
                <a:solidFill>
                  <a:schemeClr val="tx1">
                    <a:lumMod val="85000"/>
                    <a:lumOff val="15000"/>
                  </a:schemeClr>
                </a:solidFill>
                <a:effectLst/>
                <a:latin typeface="Arial" panose="020B0604020202020204" pitchFamily="34" charset="0"/>
              </a:rPr>
              <a:t>Z milosti Božej, Mikuláš II., </a:t>
            </a:r>
            <a:r>
              <a:rPr lang="sk-SK" sz="1800" b="0" i="1" dirty="0" err="1">
                <a:solidFill>
                  <a:schemeClr val="tx1">
                    <a:lumMod val="85000"/>
                    <a:lumOff val="15000"/>
                  </a:schemeClr>
                </a:solidFill>
                <a:effectLst/>
                <a:latin typeface="Arial" panose="020B0604020202020204" pitchFamily="34" charset="0"/>
              </a:rPr>
              <a:t>všeruský</a:t>
            </a:r>
            <a:r>
              <a:rPr lang="sk-SK" sz="1800" b="0" i="1" dirty="0">
                <a:solidFill>
                  <a:schemeClr val="tx1">
                    <a:lumMod val="85000"/>
                    <a:lumOff val="15000"/>
                  </a:schemeClr>
                </a:solidFill>
                <a:effectLst/>
                <a:latin typeface="Arial" panose="020B0604020202020204" pitchFamily="34" charset="0"/>
              </a:rPr>
              <a:t> Imperátor a Samovládca</a:t>
            </a:r>
            <a:r>
              <a:rPr lang="sk-SK" sz="1800" b="0" i="0" dirty="0">
                <a:solidFill>
                  <a:schemeClr val="tx1">
                    <a:lumMod val="85000"/>
                    <a:lumOff val="15000"/>
                  </a:schemeClr>
                </a:solidFill>
                <a:effectLst/>
                <a:latin typeface="Arial" panose="020B0604020202020204" pitchFamily="34" charset="0"/>
              </a:rPr>
              <a:t>), </a:t>
            </a:r>
          </a:p>
          <a:p>
            <a:r>
              <a:rPr lang="sk-SK" sz="1800" b="0" i="0" dirty="0">
                <a:solidFill>
                  <a:schemeClr val="tx1">
                    <a:lumMod val="85000"/>
                    <a:lumOff val="15000"/>
                  </a:schemeClr>
                </a:solidFill>
                <a:effectLst/>
                <a:latin typeface="Arial" panose="020B0604020202020204" pitchFamily="34" charset="0"/>
              </a:rPr>
              <a:t>titulárny poľský kráľ (1894 – 1915) a fínske veľkoknieža (1894 – 1917). </a:t>
            </a:r>
          </a:p>
          <a:p>
            <a:r>
              <a:rPr lang="sk-SK" sz="1800" b="0" i="0" dirty="0">
                <a:solidFill>
                  <a:schemeClr val="tx1">
                    <a:lumMod val="85000"/>
                    <a:lumOff val="15000"/>
                  </a:schemeClr>
                </a:solidFill>
                <a:effectLst/>
                <a:latin typeface="Arial" panose="020B0604020202020204" pitchFamily="34" charset="0"/>
              </a:rPr>
              <a:t>V </a:t>
            </a:r>
            <a:r>
              <a:rPr lang="sk-SK" sz="1800" dirty="0">
                <a:solidFill>
                  <a:schemeClr val="tx1">
                    <a:lumMod val="85000"/>
                    <a:lumOff val="15000"/>
                  </a:schemeClr>
                </a:solidFill>
                <a:latin typeface="Arial" panose="020B0604020202020204" pitchFamily="34" charset="0"/>
              </a:rPr>
              <a:t>ruskej pravoslávnej cirkvi</a:t>
            </a:r>
            <a:r>
              <a:rPr lang="sk-SK" sz="1800" b="0" i="0" dirty="0">
                <a:solidFill>
                  <a:schemeClr val="tx1">
                    <a:lumMod val="85000"/>
                    <a:lumOff val="15000"/>
                  </a:schemeClr>
                </a:solidFill>
                <a:effectLst/>
                <a:latin typeface="Arial" panose="020B0604020202020204" pitchFamily="34" charset="0"/>
              </a:rPr>
              <a:t> bol spolu so svojou manželkou a deťmi vyhlásený za svätého (pravoslávnou cirkvou v exile v roku 1981, v Rusku v roku 2000).</a:t>
            </a:r>
            <a:endParaRPr lang="sk-SK" sz="1800" dirty="0">
              <a:solidFill>
                <a:schemeClr val="tx1">
                  <a:lumMod val="85000"/>
                  <a:lumOff val="15000"/>
                </a:schemeClr>
              </a:solidFill>
            </a:endParaRPr>
          </a:p>
        </p:txBody>
      </p:sp>
      <p:pic>
        <p:nvPicPr>
          <p:cNvPr id="2052" name="Picture 4" descr="Mikuláš I.">
            <a:extLst>
              <a:ext uri="{FF2B5EF4-FFF2-40B4-BE49-F238E27FC236}">
                <a16:creationId xmlns:a16="http://schemas.microsoft.com/office/drawing/2014/main" id="{C7B011F4-00A4-9C29-C480-4FA4214611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45" r="22945" b="1"/>
          <a:stretch/>
        </p:blipFill>
        <p:spPr bwMode="auto">
          <a:xfrm>
            <a:off x="8580467" y="10"/>
            <a:ext cx="3611533" cy="68579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04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2DA72B04-7B8F-E800-AE70-4836B8DE03BB}"/>
              </a:ext>
            </a:extLst>
          </p:cNvPr>
          <p:cNvSpPr>
            <a:spLocks noGrp="1"/>
          </p:cNvSpPr>
          <p:nvPr>
            <p:ph type="title"/>
          </p:nvPr>
        </p:nvSpPr>
        <p:spPr>
          <a:xfrm>
            <a:off x="838200" y="365125"/>
            <a:ext cx="10515600" cy="1325563"/>
          </a:xfrm>
        </p:spPr>
        <p:txBody>
          <a:bodyPr>
            <a:normAutofit/>
          </a:bodyPr>
          <a:lstStyle/>
          <a:p>
            <a:r>
              <a:rPr lang="sk-SK" sz="5400">
                <a:latin typeface="Forte" panose="03060902040502070203" pitchFamily="66" charset="0"/>
              </a:rPr>
              <a:t>Alexander I. a Alexander II.</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jekt pre obsah 2">
            <a:extLst>
              <a:ext uri="{FF2B5EF4-FFF2-40B4-BE49-F238E27FC236}">
                <a16:creationId xmlns:a16="http://schemas.microsoft.com/office/drawing/2014/main" id="{8DEBDDD8-00EE-D257-EB5E-C2BD40152CB1}"/>
              </a:ext>
            </a:extLst>
          </p:cNvPr>
          <p:cNvSpPr>
            <a:spLocks noGrp="1"/>
          </p:cNvSpPr>
          <p:nvPr>
            <p:ph idx="1"/>
          </p:nvPr>
        </p:nvSpPr>
        <p:spPr>
          <a:xfrm>
            <a:off x="838200" y="1929384"/>
            <a:ext cx="10515600" cy="4251960"/>
          </a:xfrm>
        </p:spPr>
        <p:txBody>
          <a:bodyPr>
            <a:normAutofit/>
          </a:bodyPr>
          <a:lstStyle/>
          <a:p>
            <a:pPr marL="0" indent="0">
              <a:spcAft>
                <a:spcPts val="800"/>
              </a:spcAft>
              <a:buNone/>
            </a:pPr>
            <a:r>
              <a:rPr lang="sk-SK" sz="2200" b="1" kern="0">
                <a:effectLst/>
                <a:latin typeface="Times New Roman" panose="02020603050405020304" pitchFamily="18" charset="0"/>
                <a:ea typeface="Times New Roman" panose="02020603050405020304" pitchFamily="18" charset="0"/>
                <a:cs typeface="Times New Roman" panose="02020603050405020304" pitchFamily="18" charset="0"/>
              </a:rPr>
              <a:t>Alexander I.</a:t>
            </a:r>
            <a:endParaRPr lang="sk-SK" sz="2200" b="1" kern="100">
              <a:effectLst/>
              <a:latin typeface="Calibri" panose="020F0502020204030204" pitchFamily="34" charset="0"/>
              <a:ea typeface="Calibri" panose="020F0502020204030204" pitchFamily="34" charset="0"/>
              <a:cs typeface="Times New Roman" panose="02020603050405020304" pitchFamily="18" charset="0"/>
            </a:endParaRPr>
          </a:p>
          <a:p>
            <a:pPr>
              <a:spcBef>
                <a:spcPts val="1030"/>
              </a:spcBef>
              <a:spcAft>
                <a:spcPts val="1560"/>
              </a:spcAft>
            </a:pPr>
            <a:r>
              <a:rPr lang="sk-SK" sz="2200" kern="0">
                <a:effectLst/>
                <a:latin typeface="Times New Roman" panose="02020603050405020304" pitchFamily="18" charset="0"/>
                <a:ea typeface="Times New Roman" panose="02020603050405020304" pitchFamily="18" charset="0"/>
                <a:cs typeface="Times New Roman" panose="02020603050405020304" pitchFamily="18" charset="0"/>
              </a:rPr>
              <a:t>V roku 1815 sa Rusko prostredníctvo Svätej aliancie postavilo na čelo boja za zachovanie princípov feudálnych monarchií a spolu s Rakúskom a Pruskom tlmili akékoľvek revolučné aktivity v Európe.</a:t>
            </a:r>
            <a:endParaRPr lang="sk-SK" sz="2200" kern="100">
              <a:effectLst/>
              <a:latin typeface="Calibri" panose="020F0502020204030204" pitchFamily="34" charset="0"/>
              <a:ea typeface="Calibri" panose="020F0502020204030204" pitchFamily="34" charset="0"/>
              <a:cs typeface="Times New Roman" panose="02020603050405020304" pitchFamily="18" charset="0"/>
            </a:endParaRPr>
          </a:p>
          <a:p>
            <a:pPr>
              <a:spcBef>
                <a:spcPts val="1030"/>
              </a:spcBef>
              <a:spcAft>
                <a:spcPts val="1560"/>
              </a:spcAft>
            </a:pPr>
            <a:r>
              <a:rPr lang="sk-SK" sz="2200" kern="0">
                <a:effectLst/>
                <a:latin typeface="Times New Roman" panose="02020603050405020304" pitchFamily="18" charset="0"/>
                <a:ea typeface="Times New Roman" panose="02020603050405020304" pitchFamily="18" charset="0"/>
                <a:cs typeface="Times New Roman" panose="02020603050405020304" pitchFamily="18" charset="0"/>
              </a:rPr>
              <a:t>Cár Alexander I. (1801 – 1825), víťaz nad Napoleonom, bol ovplyvnený náboženským mysticizmom a po roku 1815 nadobudol presvedčenie, že je povolaný chrániť a zachrániť Európu od všetkých nových myšlienok. Bol nielen náboženským mystikom a bezohľadným despotom, ale aj obdivovateľom vojenskej disciplíny. Okrem tvrdému absolutizmu, pre ktorý sa v Rusku ujalo pomenovanie samoderžavie, vládla v Rusku aj obrovská korupcia, ktorá dostávala spoločnosť do krízy.</a:t>
            </a:r>
            <a:endParaRPr lang="sk-SK" sz="2200" kern="100">
              <a:effectLst/>
              <a:latin typeface="Calibri" panose="020F0502020204030204" pitchFamily="34" charset="0"/>
              <a:ea typeface="Calibri" panose="020F0502020204030204" pitchFamily="34" charset="0"/>
              <a:cs typeface="Times New Roman" panose="02020603050405020304" pitchFamily="18" charset="0"/>
            </a:endParaRPr>
          </a:p>
          <a:p>
            <a:endParaRPr lang="sk-SK" sz="2200"/>
          </a:p>
        </p:txBody>
      </p:sp>
    </p:spTree>
    <p:extLst>
      <p:ext uri="{BB962C8B-B14F-4D97-AF65-F5344CB8AC3E}">
        <p14:creationId xmlns:p14="http://schemas.microsoft.com/office/powerpoint/2010/main" val="213251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jekt pre obsah 2">
            <a:extLst>
              <a:ext uri="{FF2B5EF4-FFF2-40B4-BE49-F238E27FC236}">
                <a16:creationId xmlns:a16="http://schemas.microsoft.com/office/drawing/2014/main" id="{7272ED63-FB33-2BFB-AFF5-18D667A8B03B}"/>
              </a:ext>
            </a:extLst>
          </p:cNvPr>
          <p:cNvSpPr>
            <a:spLocks noGrp="1"/>
          </p:cNvSpPr>
          <p:nvPr>
            <p:ph idx="1"/>
          </p:nvPr>
        </p:nvSpPr>
        <p:spPr>
          <a:xfrm>
            <a:off x="838200" y="1929384"/>
            <a:ext cx="10515600" cy="4251960"/>
          </a:xfrm>
        </p:spPr>
        <p:txBody>
          <a:bodyPr>
            <a:normAutofit/>
          </a:bodyPr>
          <a:lstStyle/>
          <a:p>
            <a:pPr marL="0" indent="0">
              <a:spcBef>
                <a:spcPts val="1030"/>
              </a:spcBef>
              <a:spcAft>
                <a:spcPts val="1560"/>
              </a:spcAft>
              <a:buNone/>
            </a:pPr>
            <a:r>
              <a:rPr lang="sk-SK" sz="1700" b="1" kern="0">
                <a:latin typeface="Times New Roman" panose="02020603050405020304" pitchFamily="18" charset="0"/>
                <a:ea typeface="Times New Roman" panose="02020603050405020304" pitchFamily="18" charset="0"/>
                <a:cs typeface="Times New Roman" panose="02020603050405020304" pitchFamily="18" charset="0"/>
              </a:rPr>
              <a:t>Alexander II.</a:t>
            </a:r>
            <a:endParaRPr lang="sk-SK" sz="1700"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30"/>
              </a:spcBef>
              <a:spcAft>
                <a:spcPts val="1560"/>
              </a:spcAft>
            </a:pPr>
            <a:r>
              <a:rPr lang="sk-SK" sz="1700" kern="0">
                <a:effectLst/>
                <a:latin typeface="Times New Roman" panose="02020603050405020304" pitchFamily="18" charset="0"/>
                <a:ea typeface="Times New Roman" panose="02020603050405020304" pitchFamily="18" charset="0"/>
                <a:cs typeface="Times New Roman" panose="02020603050405020304" pitchFamily="18" charset="0"/>
              </a:rPr>
              <a:t>Hneď po páde Sevastopoľa sa preto začali mierové vyjednávanie a v roku 1856 bol v Paríži podpísaný mier. Rusko sa podľa neho muselo vzdať ústia Dunaja a súhlasiť so zákazom držania vojnovej flotily v Čiernom mori.</a:t>
            </a:r>
            <a:endParaRPr lang="sk-SK" sz="1700" kern="100">
              <a:effectLst/>
              <a:latin typeface="Calibri" panose="020F0502020204030204" pitchFamily="34" charset="0"/>
              <a:ea typeface="Calibri" panose="020F0502020204030204" pitchFamily="34" charset="0"/>
              <a:cs typeface="Times New Roman" panose="02020603050405020304" pitchFamily="18" charset="0"/>
            </a:endParaRPr>
          </a:p>
          <a:p>
            <a:pPr>
              <a:spcBef>
                <a:spcPts val="1030"/>
              </a:spcBef>
              <a:spcAft>
                <a:spcPts val="1560"/>
              </a:spcAft>
            </a:pPr>
            <a:r>
              <a:rPr lang="sk-SK" sz="1700" kern="0">
                <a:effectLst/>
                <a:latin typeface="Times New Roman" panose="02020603050405020304" pitchFamily="18" charset="0"/>
                <a:ea typeface="Times New Roman" panose="02020603050405020304" pitchFamily="18" charset="0"/>
                <a:cs typeface="Times New Roman" panose="02020603050405020304" pitchFamily="18" charset="0"/>
              </a:rPr>
              <a:t>Mier za Rusko podpisoval už nový cár Alexander II. Uvedomujúc si všetky nedostatky svojej ríše, rozhodol sa cár vyvodiť z porážky dôsledky. V Rusku sa začalo obdobie reforiem. V roku 1861 bolo zrušené nevoľníctvo. Ruskí nevoľníci sa stali osobne slobodnými a pokiaľ mali usadlosť, povinne dostali pôdu, za ktorú museli zaplatiť. Keďže roľníci nemali peniaze, pôdu od statkárov vykúpil štát, ktorý potom poskytol roľníkom pôžičky. Tieto pôžičky potom splácali aj niekoľko desaťročí.</a:t>
            </a:r>
            <a:endParaRPr lang="sk-SK" sz="1700" kern="100">
              <a:effectLst/>
              <a:latin typeface="Calibri" panose="020F0502020204030204" pitchFamily="34" charset="0"/>
              <a:ea typeface="Calibri" panose="020F0502020204030204" pitchFamily="34" charset="0"/>
              <a:cs typeface="Times New Roman" panose="02020603050405020304" pitchFamily="18" charset="0"/>
            </a:endParaRPr>
          </a:p>
          <a:p>
            <a:r>
              <a:rPr lang="sk-SK" sz="1700" kern="0">
                <a:effectLst/>
                <a:latin typeface="Times New Roman" panose="02020603050405020304" pitchFamily="18" charset="0"/>
                <a:ea typeface="Times New Roman" panose="02020603050405020304" pitchFamily="18" charset="0"/>
              </a:rPr>
              <a:t>Alexander II. zreformoval i vnútornú správu a armádu. V roku 1874 bola zavedená všeobecná branná povinnosť. Podporoval vzdelávanie. Postaral sa o zvýšenie počtu ľudových škôl, podporoval študentov, uvoľnil styk s Európou, a v konečnom dôsledku obmedzil cenzúru tlače. Jeho vláda začala v Rusku vytvárať predpoklady pre hospodársky rast. Rusko teraz </a:t>
            </a:r>
            <a:endParaRPr lang="sk-SK" sz="1700"/>
          </a:p>
        </p:txBody>
      </p:sp>
    </p:spTree>
    <p:extLst>
      <p:ext uri="{BB962C8B-B14F-4D97-AF65-F5344CB8AC3E}">
        <p14:creationId xmlns:p14="http://schemas.microsoft.com/office/powerpoint/2010/main" val="3170288523"/>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934</Words>
  <Application>Microsoft Office PowerPoint</Application>
  <PresentationFormat>Širokouhlá</PresentationFormat>
  <Paragraphs>59</Paragraphs>
  <Slides>14</Slides>
  <Notes>0</Notes>
  <HiddenSlides>0</HiddenSlides>
  <MMClips>0</MMClips>
  <ScaleCrop>false</ScaleCrop>
  <HeadingPairs>
    <vt:vector size="6" baseType="variant">
      <vt:variant>
        <vt:lpstr>Použité písma</vt:lpstr>
      </vt:variant>
      <vt:variant>
        <vt:i4>7</vt:i4>
      </vt:variant>
      <vt:variant>
        <vt:lpstr>Motív</vt:lpstr>
      </vt:variant>
      <vt:variant>
        <vt:i4>1</vt:i4>
      </vt:variant>
      <vt:variant>
        <vt:lpstr>Nadpisy snímok</vt:lpstr>
      </vt:variant>
      <vt:variant>
        <vt:i4>14</vt:i4>
      </vt:variant>
    </vt:vector>
  </HeadingPairs>
  <TitlesOfParts>
    <vt:vector size="22" baseType="lpstr">
      <vt:lpstr>Arial</vt:lpstr>
      <vt:lpstr>Calibri</vt:lpstr>
      <vt:lpstr>Calibri Light</vt:lpstr>
      <vt:lpstr>Forte</vt:lpstr>
      <vt:lpstr>Forte Forward</vt:lpstr>
      <vt:lpstr>PT Sans</vt:lpstr>
      <vt:lpstr>Times New Roman</vt:lpstr>
      <vt:lpstr>Motív Office</vt:lpstr>
      <vt:lpstr>Rusko v 19.storočí</vt:lpstr>
      <vt:lpstr>Počiatky </vt:lpstr>
      <vt:lpstr>Zlatá horda</vt:lpstr>
      <vt:lpstr>Ivan IV.</vt:lpstr>
      <vt:lpstr>Peter I.</vt:lpstr>
      <vt:lpstr>Katarína I.</vt:lpstr>
      <vt:lpstr>Prezentácia programu PowerPoint</vt:lpstr>
      <vt:lpstr>Alexander I. a Alexander II.</vt:lpstr>
      <vt:lpstr>Prezentácia programu PowerPoint</vt:lpstr>
      <vt:lpstr>Porážka Napoleona 1812</vt:lpstr>
      <vt:lpstr>Svätá aliancia </vt:lpstr>
      <vt:lpstr>Krymská vojna</vt:lpstr>
      <vt:lpstr>Konzervativizmus </vt:lpstr>
      <vt:lpstr>Ďakujem za pozornosť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Rusko v 19.storočí</dc:title>
  <dc:creator>Dominik Valeš</dc:creator>
  <cp:lastModifiedBy>Dominik Valeš</cp:lastModifiedBy>
  <cp:revision>5</cp:revision>
  <dcterms:created xsi:type="dcterms:W3CDTF">2023-11-09T17:31:20Z</dcterms:created>
  <dcterms:modified xsi:type="dcterms:W3CDTF">2023-11-13T08:29:10Z</dcterms:modified>
</cp:coreProperties>
</file>