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51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21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93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1816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561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2437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6735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519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287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279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636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11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164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62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121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700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31AA-C3BD-4D0E-A413-43B0F10C20D4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8B640D-D22F-4B60-A032-C1F1E3D573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05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vnútri, osoba, miestnosť, stojaci&#10;&#10;Automaticky generovaný popis">
            <a:extLst>
              <a:ext uri="{FF2B5EF4-FFF2-40B4-BE49-F238E27FC236}">
                <a16:creationId xmlns:a16="http://schemas.microsoft.com/office/drawing/2014/main" xmlns="" id="{6C1F9639-0FE3-47D4-9A04-A1990D4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44"/>
            <a:ext cx="11055994" cy="689498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7976C0D-BDCE-4F0E-8009-E8FC513A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6280" y="-824295"/>
            <a:ext cx="12388552" cy="1646302"/>
          </a:xfrm>
        </p:spPr>
        <p:txBody>
          <a:bodyPr/>
          <a:lstStyle/>
          <a:p>
            <a:r>
              <a:rPr lang="sk-SK" dirty="0">
                <a:solidFill>
                  <a:srgbClr val="FF0000"/>
                </a:solidFill>
                <a:highlight>
                  <a:srgbClr val="FFFF00"/>
                </a:highlight>
              </a:rPr>
              <a:t>Tri generácie slovenských národovcov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C16690ED-5083-4FF9-8538-F322B14C3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0512" y="6026144"/>
            <a:ext cx="7766936" cy="1096899"/>
          </a:xfrm>
        </p:spPr>
        <p:txBody>
          <a:bodyPr>
            <a:normAutofit/>
          </a:bodyPr>
          <a:lstStyle/>
          <a:p>
            <a:r>
              <a:rPr lang="sk-SK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Mgr. Tomáš Takáč</a:t>
            </a:r>
          </a:p>
        </p:txBody>
      </p:sp>
    </p:spTree>
    <p:extLst>
      <p:ext uri="{BB962C8B-B14F-4D97-AF65-F5344CB8AC3E}">
        <p14:creationId xmlns:p14="http://schemas.microsoft.com/office/powerpoint/2010/main" val="426891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6C12106-F22A-47ED-8D7D-608897255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" y="159510"/>
            <a:ext cx="10730125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Národné hnutie sa vyvíjalo pozvoľne.</a:t>
            </a:r>
          </a:p>
          <a:p>
            <a:r>
              <a:rPr lang="sk-SK" sz="2400" dirty="0">
                <a:solidFill>
                  <a:schemeClr val="tx1"/>
                </a:solidFill>
              </a:rPr>
              <a:t>Spočiatku sa rozvíjalo len medzi vzdelancami.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Medzi najvýznamnejšie osobnosti, ktoré ovplyvnili formovanie slovenského národa patrili Anton Bernolák, Ján Kollár a Ľudovít Štúr.</a:t>
            </a:r>
          </a:p>
          <a:p>
            <a:r>
              <a:rPr lang="sk-SK" sz="2400" dirty="0">
                <a:solidFill>
                  <a:schemeClr val="tx1"/>
                </a:solidFill>
              </a:rPr>
              <a:t>Sformovali sa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tri generácie národovcov.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Usilovali sa o kultúrne povznesenie Slovákov a prekonanie jazykovej nejednotnosti. </a:t>
            </a:r>
          </a:p>
        </p:txBody>
      </p:sp>
      <p:pic>
        <p:nvPicPr>
          <p:cNvPr id="5" name="Obrázok 4" descr="Obrázok, na ktorom je osoba, muž, oblečenie, vnútri&#10;&#10;Automaticky generovaný popis">
            <a:extLst>
              <a:ext uri="{FF2B5EF4-FFF2-40B4-BE49-F238E27FC236}">
                <a16:creationId xmlns:a16="http://schemas.microsoft.com/office/drawing/2014/main" xmlns="" id="{D74DCC59-C576-40D6-A017-43EF0B1F7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309343"/>
            <a:ext cx="4342227" cy="3548657"/>
          </a:xfrm>
          <a:prstGeom prst="rect">
            <a:avLst/>
          </a:prstGeom>
        </p:spPr>
      </p:pic>
      <p:pic>
        <p:nvPicPr>
          <p:cNvPr id="7" name="Obrázok 6" descr="Obrázok, na ktorom je muž, osoba, kravata, vnútri&#10;&#10;Automaticky generovaný popis">
            <a:extLst>
              <a:ext uri="{FF2B5EF4-FFF2-40B4-BE49-F238E27FC236}">
                <a16:creationId xmlns:a16="http://schemas.microsoft.com/office/drawing/2014/main" xmlns="" id="{84A2292C-778D-4AEE-9321-49A3976AE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227" y="3137094"/>
            <a:ext cx="3648222" cy="3720905"/>
          </a:xfrm>
          <a:prstGeom prst="rect">
            <a:avLst/>
          </a:prstGeom>
        </p:spPr>
      </p:pic>
      <p:pic>
        <p:nvPicPr>
          <p:cNvPr id="9" name="Obrázok 8" descr="Obrázok, na ktorom je oblečenie, osoba, muž, žena&#10;&#10;Automaticky generovaný popis">
            <a:extLst>
              <a:ext uri="{FF2B5EF4-FFF2-40B4-BE49-F238E27FC236}">
                <a16:creationId xmlns:a16="http://schemas.microsoft.com/office/drawing/2014/main" xmlns="" id="{FF3671C4-8DA2-4E0A-834E-6936A544A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16" y="3172264"/>
            <a:ext cx="4187484" cy="3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3278AB0-4ED3-466A-BE87-B029CBCD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1140"/>
            <a:ext cx="10164417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Môžeme hovoriť o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troch fázach slovenského národného hnutia.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Spôsobili spolu,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navzájom sa prelínali.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Prvá generácia – Bernolákovská.</a:t>
            </a:r>
          </a:p>
          <a:p>
            <a:r>
              <a:rPr lang="sk-SK" sz="2400" dirty="0">
                <a:solidFill>
                  <a:schemeClr val="tx1"/>
                </a:solidFill>
              </a:rPr>
              <a:t>Pôsobila na sklonku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osvietenstva. (Osvietenská)</a:t>
            </a:r>
          </a:p>
          <a:p>
            <a:r>
              <a:rPr lang="sk-SK" sz="2400" dirty="0">
                <a:solidFill>
                  <a:schemeClr val="tx1"/>
                </a:solidFill>
              </a:rPr>
              <a:t>Zakladali rôzne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vzdelávacie spolky a učené spoločnosti.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Predstavitelia : Anton Bernolák a stúpencami boli katolícki vzdelanci.</a:t>
            </a:r>
          </a:p>
        </p:txBody>
      </p:sp>
      <p:pic>
        <p:nvPicPr>
          <p:cNvPr id="5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xmlns="" id="{4522B26A-93AB-48E7-A6CE-F7A2AF609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7756"/>
            <a:ext cx="12192000" cy="37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315E670-49E6-46D1-BBF9-1401F4FB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419895"/>
            <a:ext cx="3894666" cy="1320800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highlight>
                  <a:srgbClr val="FFFF00"/>
                </a:highlight>
              </a:rPr>
              <a:t>Druhá generácia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181023E-0234-4147-AAC1-1274C4342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2839"/>
            <a:ext cx="5334000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Zameriavala sa na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rozvíjanie spolupráce s inými slovanskými národmi.</a:t>
            </a:r>
          </a:p>
          <a:p>
            <a:r>
              <a:rPr lang="sk-SK" sz="2400" dirty="0">
                <a:solidFill>
                  <a:schemeClr val="tx1"/>
                </a:solidFill>
              </a:rPr>
              <a:t>Slovanstvu sa venoval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básnik Ján Kollár a vedec Pavol Jozef Šafárik</a:t>
            </a:r>
            <a:r>
              <a:rPr lang="sk-SK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C0F4A869-B667-4683-94A3-87493EF87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7" name="Obrázok 6" descr="Obrázok, na ktorom je muž, osoba, kravata, vnútri&#10;&#10;Automaticky generovaný popis">
            <a:extLst>
              <a:ext uri="{FF2B5EF4-FFF2-40B4-BE49-F238E27FC236}">
                <a16:creationId xmlns:a16="http://schemas.microsoft.com/office/drawing/2014/main" xmlns="" id="{D5F19C6D-FCDF-4391-997D-1C3E57DA8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9690"/>
            <a:ext cx="2451652" cy="2982970"/>
          </a:xfrm>
          <a:prstGeom prst="rect">
            <a:avLst/>
          </a:prstGeom>
        </p:spPr>
      </p:pic>
      <p:pic>
        <p:nvPicPr>
          <p:cNvPr id="9" name="Obrázok 8" descr="Obrázok, na ktorom je muž, vnútri, pozeranie, fotografia&#10;&#10;Automaticky generovaný popis">
            <a:extLst>
              <a:ext uri="{FF2B5EF4-FFF2-40B4-BE49-F238E27FC236}">
                <a16:creationId xmlns:a16="http://schemas.microsoft.com/office/drawing/2014/main" xmlns="" id="{D3789029-DF47-460F-A1B9-0D6A29D2A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52" y="3871442"/>
            <a:ext cx="2451652" cy="29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9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94D4E3E-A791-4567-9891-193F2D58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9" y="238539"/>
            <a:ext cx="8596668" cy="1320800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highlight>
                  <a:srgbClr val="FFFF00"/>
                </a:highlight>
              </a:rPr>
              <a:t>Tretia generácia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85B20D9-75BE-46AB-8A82-4DC7F0548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8939"/>
            <a:ext cx="8596668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Táto generácia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sledovala už aj politické ciele Slovákov</a:t>
            </a:r>
            <a:r>
              <a:rPr lang="sk-SK" sz="2400" dirty="0">
                <a:solidFill>
                  <a:schemeClr val="tx1"/>
                </a:solidFill>
              </a:rPr>
              <a:t>.</a:t>
            </a:r>
          </a:p>
          <a:p>
            <a:r>
              <a:rPr lang="sk-SK" sz="2400" dirty="0">
                <a:solidFill>
                  <a:schemeClr val="tx1"/>
                </a:solidFill>
              </a:rPr>
              <a:t>Najvýznamnejšou osobnosťou bol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Ľudovít Štúr.</a:t>
            </a:r>
          </a:p>
          <a:p>
            <a:r>
              <a:rPr lang="sk-SK" sz="2400" dirty="0">
                <a:solidFill>
                  <a:schemeClr val="tx1"/>
                </a:solidFill>
              </a:rPr>
              <a:t>Preto ju nazývame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štúrovská.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Bola najmasovejšou a najúspešnejšou skupinou celého slovenského národného hnutia.</a:t>
            </a:r>
          </a:p>
        </p:txBody>
      </p:sp>
      <p:pic>
        <p:nvPicPr>
          <p:cNvPr id="5" name="Obrázok 4" descr="Obrázok, na ktorom je osoba, vnútri, sedenie, staré&#10;&#10;Automaticky generovaný popis">
            <a:extLst>
              <a:ext uri="{FF2B5EF4-FFF2-40B4-BE49-F238E27FC236}">
                <a16:creationId xmlns:a16="http://schemas.microsoft.com/office/drawing/2014/main" xmlns="" id="{DEFFE886-374C-4884-BB53-C83E047D4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49637"/>
            <a:ext cx="7680961" cy="3608363"/>
          </a:xfrm>
          <a:prstGeom prst="rect">
            <a:avLst/>
          </a:prstGeom>
        </p:spPr>
      </p:pic>
      <p:pic>
        <p:nvPicPr>
          <p:cNvPr id="7" name="Obrázok 6" descr="Obrázok, na ktorom je osoba, muž, fotografia, staré&#10;&#10;Automaticky generovaný popis">
            <a:extLst>
              <a:ext uri="{FF2B5EF4-FFF2-40B4-BE49-F238E27FC236}">
                <a16:creationId xmlns:a16="http://schemas.microsoft.com/office/drawing/2014/main" xmlns="" id="{A7A5EBC6-8F04-4256-B759-F5DA70074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17" y="0"/>
            <a:ext cx="4187484" cy="69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375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FF0000"/>
      </a:accent2>
      <a:accent3>
        <a:srgbClr val="FFFFFF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160</Words>
  <Application>Microsoft Office PowerPoint</Application>
  <PresentationFormat>Vlastná</PresentationFormat>
  <Paragraphs>21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Fazeta</vt:lpstr>
      <vt:lpstr>Tri generácie slovenských národovcov</vt:lpstr>
      <vt:lpstr>Prezentácia programu PowerPoint</vt:lpstr>
      <vt:lpstr>Prezentácia programu PowerPoint</vt:lpstr>
      <vt:lpstr>Druhá generácia</vt:lpstr>
      <vt:lpstr>Tretia generácia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 generácie slovenských národovcov</dc:title>
  <dc:creator>takac.tomas1863@gmail.com</dc:creator>
  <cp:lastModifiedBy>Raduz</cp:lastModifiedBy>
  <cp:revision>3</cp:revision>
  <dcterms:created xsi:type="dcterms:W3CDTF">2020-10-28T09:13:55Z</dcterms:created>
  <dcterms:modified xsi:type="dcterms:W3CDTF">2020-11-23T20:22:55Z</dcterms:modified>
</cp:coreProperties>
</file>