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5. 10. 2014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enka.skarbekov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sk-SK" b="1" dirty="0" smtClean="0"/>
              <a:t>Chemické piktogramy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5616" y="2060848"/>
            <a:ext cx="6400800" cy="17526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Problémové úlohy</a:t>
            </a:r>
          </a:p>
          <a:p>
            <a:endParaRPr lang="sk-SK" dirty="0"/>
          </a:p>
        </p:txBody>
      </p:sp>
      <p:sp>
        <p:nvSpPr>
          <p:cNvPr id="4" name="AutoShape 2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155575" y="-13096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307975" y="-11572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sengym.sk/projekty/images/gymnazium/Chemistry_l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13" y="2938857"/>
            <a:ext cx="4490824" cy="337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ymtut.edu.sk/sites/default/files/pictures/predmety/che_chemi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914802"/>
            <a:ext cx="2366773" cy="23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 descr="logo_opv_cierno_bie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23863"/>
            <a:ext cx="10009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rázok 9" descr="EU-ESF-VERTICAL-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71" y="404812"/>
            <a:ext cx="111691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3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Ako na to...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Pozorne si prečítajte znenie úloh. Riešenia úloh vpisujte </a:t>
            </a:r>
            <a:r>
              <a:rPr lang="sk-SK" b="1" u="sng" dirty="0" smtClean="0"/>
              <a:t>priamo</a:t>
            </a:r>
            <a:r>
              <a:rPr lang="sk-SK" dirty="0" smtClean="0"/>
              <a:t> do prezentácie. Po ich vyriešení ich </a:t>
            </a:r>
            <a:r>
              <a:rPr lang="sk-SK" b="1" u="sng" dirty="0" smtClean="0"/>
              <a:t>nezabudnite uložiť</a:t>
            </a:r>
            <a:r>
              <a:rPr lang="sk-SK" dirty="0" smtClean="0"/>
              <a:t>. </a:t>
            </a:r>
          </a:p>
          <a:p>
            <a:pPr algn="just"/>
            <a:r>
              <a:rPr lang="sk-SK" dirty="0" smtClean="0"/>
              <a:t>Vyplnenú prezentáciu odošlite ako prílohu na e-mailovú adresu </a:t>
            </a:r>
            <a:r>
              <a:rPr lang="sk-SK" u="sng" dirty="0" err="1" smtClean="0">
                <a:hlinkClick r:id="rId2"/>
              </a:rPr>
              <a:t>lenka.skarbekova@gmail.com</a:t>
            </a:r>
            <a:endParaRPr lang="sk-SK" u="sng" dirty="0" smtClean="0"/>
          </a:p>
          <a:p>
            <a:r>
              <a:rPr lang="sk-SK" dirty="0" smtClean="0"/>
              <a:t>Po doručení vašich vyriešených úloh vám vyučujúci pošle e-mail o prijatí.  </a:t>
            </a:r>
            <a:r>
              <a:rPr lang="sk-SK" dirty="0" smtClean="0">
                <a:sym typeface="Wingdings" pitchFamily="2" charset="2"/>
              </a:rPr>
              <a:t></a:t>
            </a:r>
            <a:r>
              <a:rPr lang="sk-S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71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1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8073" y="1535975"/>
            <a:ext cx="8496944" cy="4525963"/>
          </a:xfrm>
        </p:spPr>
        <p:txBody>
          <a:bodyPr/>
          <a:lstStyle/>
          <a:p>
            <a:r>
              <a:rPr lang="sk-SK" dirty="0" smtClean="0"/>
              <a:t>Správne priraď označenie k nasledujúcim piktogramom.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6" t="56432" r="25573" b="30450"/>
          <a:stretch/>
        </p:blipFill>
        <p:spPr bwMode="auto">
          <a:xfrm>
            <a:off x="2441548" y="2850397"/>
            <a:ext cx="1243609" cy="107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0" t="35963" r="68777" b="49525"/>
          <a:stretch/>
        </p:blipFill>
        <p:spPr bwMode="auto">
          <a:xfrm>
            <a:off x="827584" y="2861472"/>
            <a:ext cx="990600" cy="106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9" t="56677" r="48097" b="28979"/>
          <a:stretch/>
        </p:blipFill>
        <p:spPr bwMode="auto">
          <a:xfrm>
            <a:off x="7152501" y="2800852"/>
            <a:ext cx="929707" cy="118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5" t="57171" r="36320" b="28382"/>
          <a:stretch/>
        </p:blipFill>
        <p:spPr bwMode="auto">
          <a:xfrm>
            <a:off x="4106837" y="2866236"/>
            <a:ext cx="1076633" cy="105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1" t="57117" r="57668" b="29712"/>
          <a:stretch/>
        </p:blipFill>
        <p:spPr bwMode="auto">
          <a:xfrm>
            <a:off x="5540498" y="2918709"/>
            <a:ext cx="1188304" cy="103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38228" y="5497198"/>
            <a:ext cx="10922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výbušný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441547" y="5655633"/>
            <a:ext cx="10922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toxický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046418" y="6024965"/>
            <a:ext cx="208823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nebezpečný pre životné prostredie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7152501" y="6239479"/>
            <a:ext cx="131718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horľavý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500998" y="6247282"/>
            <a:ext cx="169473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zdraviu škodlivý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46820" y="4225319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2385077" y="4221990"/>
            <a:ext cx="1300079" cy="365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066748" y="4218257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5538724" y="4266516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7030459" y="4302173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102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2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Napíš aspoň dve chemické látky, ktoré môžu spôsobiť poleptanie kože.</a:t>
            </a:r>
            <a:endParaRPr lang="sk-SK" dirty="0"/>
          </a:p>
        </p:txBody>
      </p:sp>
      <p:pic>
        <p:nvPicPr>
          <p:cNvPr id="4098" name="Picture 2" descr="http://www.ecohome.sk/310-large_default/hydroxid-sodny-perlicky-1-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79" y="82760"/>
            <a:ext cx="1521456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zschemie.euweb.cz/kyseliny/kyselin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2760"/>
            <a:ext cx="987121" cy="13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331640" y="364502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____________________________________________________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484040" y="47251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62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3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Koľko hasiacich prístrojov sa nachádza v budove našej školy?</a:t>
            </a:r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počet____________________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28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Úloha 4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785395"/>
          </a:xfrm>
        </p:spPr>
        <p:txBody>
          <a:bodyPr/>
          <a:lstStyle/>
          <a:p>
            <a:pPr algn="just"/>
            <a:r>
              <a:rPr lang="sk-SK" dirty="0" smtClean="0"/>
              <a:t>Zahraj sa na detektíva a nájdi v domácnosti alebo v blízkom okolí jednu ľubovoľnú látku s aspoň jedným piktogramom. Látku odfoť, fotografiu vlož pod tento text a napíš, čo piktogram na nej znamená.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403648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fotografia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436096" y="61562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Vysvetlenie piktogramu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076056" y="58052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049284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140</Words>
  <Application>Microsoft Office PowerPoint</Application>
  <PresentationFormat>Prezentácia na obrazovke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Chemické piktogramy</vt:lpstr>
      <vt:lpstr>Ako na to...</vt:lpstr>
      <vt:lpstr>Úloha 1</vt:lpstr>
      <vt:lpstr>Úloha 2</vt:lpstr>
      <vt:lpstr>Úloha 3</vt:lpstr>
      <vt:lpstr>Úloha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pomôcky a piktogramy</dc:title>
  <dc:creator>lensk</dc:creator>
  <cp:lastModifiedBy>lensk</cp:lastModifiedBy>
  <cp:revision>10</cp:revision>
  <dcterms:created xsi:type="dcterms:W3CDTF">2014-09-18T17:18:19Z</dcterms:created>
  <dcterms:modified xsi:type="dcterms:W3CDTF">2014-10-05T09:56:42Z</dcterms:modified>
</cp:coreProperties>
</file>