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0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5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69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calcula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ieť prepojených bodov">
            <a:extLst>
              <a:ext uri="{FF2B5EF4-FFF2-40B4-BE49-F238E27FC236}">
                <a16:creationId xmlns:a16="http://schemas.microsoft.com/office/drawing/2014/main" id="{74D86754-DF0B-81A1-142D-E0F2998C3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9" r="7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40F57A-64CB-3891-EC31-841D60F7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06" y="941404"/>
            <a:ext cx="6056789" cy="2893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Kocka, kváder </a:t>
            </a:r>
            <a:br>
              <a:rPr lang="sk-SK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voľné rovnobežné premietanie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621178-30A1-190D-8BA4-779697572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sk-SK" dirty="0">
                <a:solidFill>
                  <a:srgbClr val="FFFFFF"/>
                </a:solidFill>
              </a:rPr>
              <a:t>Bc. Radka Schwartzová</a:t>
            </a:r>
          </a:p>
        </p:txBody>
      </p:sp>
    </p:spTree>
    <p:extLst>
      <p:ext uri="{BB962C8B-B14F-4D97-AF65-F5344CB8AC3E}">
        <p14:creationId xmlns:p14="http://schemas.microsoft.com/office/powerpoint/2010/main" val="66007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C52B62-1672-1936-0C41-855A83A1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sk-SK"/>
              <a:t>Úloha 3. </a:t>
            </a:r>
            <a:r>
              <a:rPr lang="sk-SK" dirty="0"/>
              <a:t>Narysuj kocku s hranou dĺžky 5 cm.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7B1700-26C6-4221-A2CD-19DCAA3D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A6335897-9365-F9BE-76FC-A58AB8D50A45}"/>
              </a:ext>
            </a:extLst>
          </p:cNvPr>
          <p:cNvSpPr/>
          <p:nvPr/>
        </p:nvSpPr>
        <p:spPr>
          <a:xfrm>
            <a:off x="896644" y="1888143"/>
            <a:ext cx="10919534" cy="136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1. Narysujeme prednú stenu kocky.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208DEA92-63EA-AA76-6980-3C655C775175}"/>
              </a:ext>
            </a:extLst>
          </p:cNvPr>
          <p:cNvSpPr/>
          <p:nvPr/>
        </p:nvSpPr>
        <p:spPr>
          <a:xfrm>
            <a:off x="896644" y="3429000"/>
            <a:ext cx="10919534" cy="193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2. Narysujeme bočné hrany ako rovnobežné úsečky „</a:t>
            </a:r>
            <a:r>
              <a:rPr lang="sk-SK" sz="3600" u="sng" dirty="0">
                <a:solidFill>
                  <a:srgbClr val="C00000"/>
                </a:solidFill>
              </a:rPr>
              <a:t>pod uhlom 45</a:t>
            </a:r>
            <a:r>
              <a:rPr lang="sk-SK" sz="3600" dirty="0"/>
              <a:t>°“. Dĺžka týchto úsečiek je </a:t>
            </a:r>
            <a:r>
              <a:rPr lang="sk-SK" sz="3600" u="sng" dirty="0">
                <a:solidFill>
                  <a:srgbClr val="C00000"/>
                </a:solidFill>
              </a:rPr>
              <a:t>polovica bočnej hrany</a:t>
            </a:r>
            <a:r>
              <a:rPr lang="sk-SK" sz="3600" dirty="0"/>
              <a:t>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A92AE6E5-351A-B42C-0C7B-89DDEA269BF5}"/>
              </a:ext>
            </a:extLst>
          </p:cNvPr>
          <p:cNvSpPr/>
          <p:nvPr/>
        </p:nvSpPr>
        <p:spPr>
          <a:xfrm>
            <a:off x="896644" y="5636428"/>
            <a:ext cx="10919534" cy="8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3. Narysujeme zadnú stenu kocky.</a:t>
            </a:r>
          </a:p>
        </p:txBody>
      </p:sp>
    </p:spTree>
    <p:extLst>
      <p:ext uri="{BB962C8B-B14F-4D97-AF65-F5344CB8AC3E}">
        <p14:creationId xmlns:p14="http://schemas.microsoft.com/office/powerpoint/2010/main" val="204441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1CF7B589-D6CA-434C-47E7-C0F526522183}"/>
              </a:ext>
            </a:extLst>
          </p:cNvPr>
          <p:cNvSpPr/>
          <p:nvPr/>
        </p:nvSpPr>
        <p:spPr>
          <a:xfrm>
            <a:off x="0" y="1360898"/>
            <a:ext cx="12192000" cy="4887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FB54F95-8E7B-A591-0CFC-6689A2EC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17" y="0"/>
            <a:ext cx="9905999" cy="1360898"/>
          </a:xfrm>
        </p:spPr>
        <p:txBody>
          <a:bodyPr/>
          <a:lstStyle/>
          <a:p>
            <a:r>
              <a:rPr lang="sk-SK" dirty="0"/>
              <a:t>Úloha. Urč všetky kvádre a kocky z obrázka.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A63B7D8D-CF3E-FC2D-C505-20FF2AA5A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045" y="1324870"/>
            <a:ext cx="4887502" cy="488750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14FD8A3-5F9A-872A-3677-9A947A48C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3068" b="-1966"/>
          <a:stretch/>
        </p:blipFill>
        <p:spPr>
          <a:xfrm>
            <a:off x="3871125" y="1908009"/>
            <a:ext cx="2224875" cy="4340391"/>
          </a:xfrm>
          <a:prstGeom prst="rect">
            <a:avLst/>
          </a:prstGeom>
        </p:spPr>
      </p:pic>
      <p:sp>
        <p:nvSpPr>
          <p:cNvPr id="8" name="Ovál 7">
            <a:extLst>
              <a:ext uri="{FF2B5EF4-FFF2-40B4-BE49-F238E27FC236}">
                <a16:creationId xmlns:a16="http://schemas.microsoft.com/office/drawing/2014/main" id="{6E43C479-58AA-C8E7-C51C-3BD7FDEE8239}"/>
              </a:ext>
            </a:extLst>
          </p:cNvPr>
          <p:cNvSpPr/>
          <p:nvPr/>
        </p:nvSpPr>
        <p:spPr>
          <a:xfrm>
            <a:off x="594804" y="1360898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1.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24BF303C-9C9A-C34E-CBA5-52BFF797924D}"/>
              </a:ext>
            </a:extLst>
          </p:cNvPr>
          <p:cNvSpPr/>
          <p:nvPr/>
        </p:nvSpPr>
        <p:spPr>
          <a:xfrm>
            <a:off x="2044287" y="1418258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2.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A0CA985E-EA80-5322-AAB4-28CD471B49ED}"/>
              </a:ext>
            </a:extLst>
          </p:cNvPr>
          <p:cNvSpPr/>
          <p:nvPr/>
        </p:nvSpPr>
        <p:spPr>
          <a:xfrm>
            <a:off x="3041118" y="1360897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3.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845E7547-2F49-81F9-55D3-6AA68707C5FA}"/>
              </a:ext>
            </a:extLst>
          </p:cNvPr>
          <p:cNvSpPr/>
          <p:nvPr/>
        </p:nvSpPr>
        <p:spPr>
          <a:xfrm>
            <a:off x="315157" y="2418820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4.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57F8C956-B935-B891-1E33-A5298420DAF1}"/>
              </a:ext>
            </a:extLst>
          </p:cNvPr>
          <p:cNvSpPr/>
          <p:nvPr/>
        </p:nvSpPr>
        <p:spPr>
          <a:xfrm>
            <a:off x="1764640" y="2418819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5.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1827C59-FF0F-8467-7D6C-CF2B70498207}"/>
              </a:ext>
            </a:extLst>
          </p:cNvPr>
          <p:cNvSpPr/>
          <p:nvPr/>
        </p:nvSpPr>
        <p:spPr>
          <a:xfrm>
            <a:off x="2164104" y="3212804"/>
            <a:ext cx="559293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6.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675FDBE9-6E0D-214A-5A18-D173AD071AA9}"/>
              </a:ext>
            </a:extLst>
          </p:cNvPr>
          <p:cNvSpPr/>
          <p:nvPr/>
        </p:nvSpPr>
        <p:spPr>
          <a:xfrm>
            <a:off x="3696637" y="2070655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7.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A4DD62E7-6FC6-D3E5-2DDF-3631F20E9804}"/>
              </a:ext>
            </a:extLst>
          </p:cNvPr>
          <p:cNvSpPr/>
          <p:nvPr/>
        </p:nvSpPr>
        <p:spPr>
          <a:xfrm>
            <a:off x="3871125" y="3156062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8.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EA777745-E3D0-F4FF-F17F-FB161422B815}"/>
              </a:ext>
            </a:extLst>
          </p:cNvPr>
          <p:cNvSpPr/>
          <p:nvPr/>
        </p:nvSpPr>
        <p:spPr>
          <a:xfrm>
            <a:off x="295710" y="4054529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9.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12973B8B-669F-A92D-8A7E-BA745866BD06}"/>
              </a:ext>
            </a:extLst>
          </p:cNvPr>
          <p:cNvSpPr/>
          <p:nvPr/>
        </p:nvSpPr>
        <p:spPr>
          <a:xfrm>
            <a:off x="-28737" y="5280906"/>
            <a:ext cx="905522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10.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7426B6B-4940-672F-63DF-F907E74AC35E}"/>
              </a:ext>
            </a:extLst>
          </p:cNvPr>
          <p:cNvSpPr/>
          <p:nvPr/>
        </p:nvSpPr>
        <p:spPr>
          <a:xfrm>
            <a:off x="1205934" y="3190832"/>
            <a:ext cx="778170" cy="4543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11.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12CD4333-211A-1E82-7972-A3CE2019F65F}"/>
              </a:ext>
            </a:extLst>
          </p:cNvPr>
          <p:cNvSpPr/>
          <p:nvPr/>
        </p:nvSpPr>
        <p:spPr>
          <a:xfrm>
            <a:off x="1508205" y="5780611"/>
            <a:ext cx="778170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12.</a:t>
            </a: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4B8FC911-FC34-E146-FE16-69F6A2647EDC}"/>
              </a:ext>
            </a:extLst>
          </p:cNvPr>
          <p:cNvSpPr/>
          <p:nvPr/>
        </p:nvSpPr>
        <p:spPr>
          <a:xfrm>
            <a:off x="3211326" y="5564415"/>
            <a:ext cx="778170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13.</a:t>
            </a: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043EBA86-36EB-AD3E-DDB6-A95EDA2F38FA}"/>
              </a:ext>
            </a:extLst>
          </p:cNvPr>
          <p:cNvSpPr/>
          <p:nvPr/>
        </p:nvSpPr>
        <p:spPr>
          <a:xfrm>
            <a:off x="1508205" y="4486920"/>
            <a:ext cx="778170" cy="432391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14.</a:t>
            </a: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1A26193B-E8C4-9924-9EF5-E90399851D5F}"/>
              </a:ext>
            </a:extLst>
          </p:cNvPr>
          <p:cNvSpPr/>
          <p:nvPr/>
        </p:nvSpPr>
        <p:spPr>
          <a:xfrm>
            <a:off x="1813171" y="3768621"/>
            <a:ext cx="77817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15.</a:t>
            </a: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6C9CC54A-2C17-9AE8-88F6-43A1D2AA6BEF}"/>
              </a:ext>
            </a:extLst>
          </p:cNvPr>
          <p:cNvSpPr/>
          <p:nvPr/>
        </p:nvSpPr>
        <p:spPr>
          <a:xfrm>
            <a:off x="2497883" y="4403253"/>
            <a:ext cx="77817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16.</a:t>
            </a: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BD8841CD-6E47-7799-DF51-00ECF22AF922}"/>
              </a:ext>
            </a:extLst>
          </p:cNvPr>
          <p:cNvSpPr/>
          <p:nvPr/>
        </p:nvSpPr>
        <p:spPr>
          <a:xfrm>
            <a:off x="3777667" y="4684217"/>
            <a:ext cx="77817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17.</a:t>
            </a: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9C0C6DB8-555B-8500-1B2F-9EDFAC1F0C1B}"/>
              </a:ext>
            </a:extLst>
          </p:cNvPr>
          <p:cNvSpPr/>
          <p:nvPr/>
        </p:nvSpPr>
        <p:spPr>
          <a:xfrm>
            <a:off x="5124011" y="2505600"/>
            <a:ext cx="79551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19.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9015887-C892-0E68-41D7-756C4C793653}"/>
              </a:ext>
            </a:extLst>
          </p:cNvPr>
          <p:cNvSpPr/>
          <p:nvPr/>
        </p:nvSpPr>
        <p:spPr>
          <a:xfrm>
            <a:off x="5155362" y="5101183"/>
            <a:ext cx="79551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20.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CE618662-8735-3FA1-1821-0FC503E264C7}"/>
              </a:ext>
            </a:extLst>
          </p:cNvPr>
          <p:cNvSpPr/>
          <p:nvPr/>
        </p:nvSpPr>
        <p:spPr>
          <a:xfrm>
            <a:off x="5855229" y="3610697"/>
            <a:ext cx="79551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21.</a:t>
            </a:r>
          </a:p>
        </p:txBody>
      </p:sp>
    </p:spTree>
    <p:extLst>
      <p:ext uri="{BB962C8B-B14F-4D97-AF65-F5344CB8AC3E}">
        <p14:creationId xmlns:p14="http://schemas.microsoft.com/office/powerpoint/2010/main" val="73720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>
            <a:extLst>
              <a:ext uri="{FF2B5EF4-FFF2-40B4-BE49-F238E27FC236}">
                <a16:creationId xmlns:a16="http://schemas.microsoft.com/office/drawing/2014/main" id="{52F3568B-EDB4-0D1E-3D00-AC99D23B42C7}"/>
              </a:ext>
            </a:extLst>
          </p:cNvPr>
          <p:cNvSpPr/>
          <p:nvPr/>
        </p:nvSpPr>
        <p:spPr>
          <a:xfrm>
            <a:off x="450034" y="1567352"/>
            <a:ext cx="11366145" cy="4693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F1079F2-3B91-4C7B-00D9-13198C81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762" y="420174"/>
            <a:ext cx="2985116" cy="1360898"/>
          </a:xfrm>
        </p:spPr>
        <p:txBody>
          <a:bodyPr/>
          <a:lstStyle/>
          <a:p>
            <a:r>
              <a:rPr lang="sk-SK" b="1" u="sng" dirty="0"/>
              <a:t>KOCKA</a:t>
            </a:r>
            <a:r>
              <a:rPr lang="sk-SK" dirty="0"/>
              <a:t> 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A35C292A-4C15-B850-6775-49D32E5B5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980" y="1619147"/>
            <a:ext cx="4538986" cy="4538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552A3B19-22E5-8A1C-DE5F-361172C118D2}"/>
              </a:ext>
            </a:extLst>
          </p:cNvPr>
          <p:cNvSpPr txBox="1"/>
          <p:nvPr/>
        </p:nvSpPr>
        <p:spPr>
          <a:xfrm>
            <a:off x="7057747" y="235508"/>
            <a:ext cx="482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/>
              </a:rPr>
              <a:t>https://www.geogebra.org/calculator</a:t>
            </a:r>
            <a:r>
              <a:rPr lang="sk-SK" dirty="0"/>
              <a:t> 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8002F447-300E-A50B-5FF3-46486DD993BC}"/>
              </a:ext>
            </a:extLst>
          </p:cNvPr>
          <p:cNvSpPr/>
          <p:nvPr/>
        </p:nvSpPr>
        <p:spPr>
          <a:xfrm>
            <a:off x="8382000" y="2790825"/>
            <a:ext cx="3267075" cy="32861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59B9323C-6D04-61BA-E39F-6BDE7BAEE925}"/>
              </a:ext>
            </a:extLst>
          </p:cNvPr>
          <p:cNvSpPr txBox="1"/>
          <p:nvPr/>
        </p:nvSpPr>
        <p:spPr>
          <a:xfrm>
            <a:off x="8114352" y="6018256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8ADD09FA-CEB9-B22A-49FA-5BB144B51474}"/>
              </a:ext>
            </a:extLst>
          </p:cNvPr>
          <p:cNvSpPr txBox="1"/>
          <p:nvPr/>
        </p:nvSpPr>
        <p:spPr>
          <a:xfrm>
            <a:off x="11381427" y="6099272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513AA21C-39CD-FA4F-E63E-675EE6328E6B}"/>
              </a:ext>
            </a:extLst>
          </p:cNvPr>
          <p:cNvSpPr txBox="1"/>
          <p:nvPr/>
        </p:nvSpPr>
        <p:spPr>
          <a:xfrm>
            <a:off x="10184329" y="4977243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1168CB93-9734-DA29-98D1-972582DC7F06}"/>
              </a:ext>
            </a:extLst>
          </p:cNvPr>
          <p:cNvSpPr txBox="1"/>
          <p:nvPr/>
        </p:nvSpPr>
        <p:spPr>
          <a:xfrm>
            <a:off x="6917254" y="4920021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5BAF5C47-BBA2-2B69-03E7-69D7D7BA1AB9}"/>
              </a:ext>
            </a:extLst>
          </p:cNvPr>
          <p:cNvSpPr txBox="1"/>
          <p:nvPr/>
        </p:nvSpPr>
        <p:spPr>
          <a:xfrm>
            <a:off x="7980529" y="2819486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5F04ECC6-2F56-486E-D664-87CB474CC613}"/>
              </a:ext>
            </a:extLst>
          </p:cNvPr>
          <p:cNvSpPr txBox="1"/>
          <p:nvPr/>
        </p:nvSpPr>
        <p:spPr>
          <a:xfrm>
            <a:off x="11160225" y="2819486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1C6C972C-6909-771D-1870-996B68539EBE}"/>
              </a:ext>
            </a:extLst>
          </p:cNvPr>
          <p:cNvSpPr txBox="1"/>
          <p:nvPr/>
        </p:nvSpPr>
        <p:spPr>
          <a:xfrm>
            <a:off x="10060943" y="1681766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1698F716-B930-5107-D16D-6A32BE09BD5C}"/>
              </a:ext>
            </a:extLst>
          </p:cNvPr>
          <p:cNvSpPr txBox="1"/>
          <p:nvPr/>
        </p:nvSpPr>
        <p:spPr>
          <a:xfrm>
            <a:off x="6792470" y="1693968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20" name="Šípka: doprava 19">
            <a:extLst>
              <a:ext uri="{FF2B5EF4-FFF2-40B4-BE49-F238E27FC236}">
                <a16:creationId xmlns:a16="http://schemas.microsoft.com/office/drawing/2014/main" id="{059EC374-AAC1-67F9-4E13-198CF6367500}"/>
              </a:ext>
            </a:extLst>
          </p:cNvPr>
          <p:cNvSpPr/>
          <p:nvPr/>
        </p:nvSpPr>
        <p:spPr>
          <a:xfrm rot="752813">
            <a:off x="5131994" y="5514383"/>
            <a:ext cx="3268447" cy="3906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7586BA64-7812-D523-B2D9-8A1A3FA1B2CD}"/>
              </a:ext>
            </a:extLst>
          </p:cNvPr>
          <p:cNvCxnSpPr>
            <a:cxnSpLocks/>
          </p:cNvCxnSpPr>
          <p:nvPr/>
        </p:nvCxnSpPr>
        <p:spPr>
          <a:xfrm>
            <a:off x="7295882" y="1706082"/>
            <a:ext cx="0" cy="321393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Šípka: doprava 22">
            <a:extLst>
              <a:ext uri="{FF2B5EF4-FFF2-40B4-BE49-F238E27FC236}">
                <a16:creationId xmlns:a16="http://schemas.microsoft.com/office/drawing/2014/main" id="{9C1FDFA4-F2FD-6502-445D-5DA3B9221652}"/>
              </a:ext>
            </a:extLst>
          </p:cNvPr>
          <p:cNvSpPr/>
          <p:nvPr/>
        </p:nvSpPr>
        <p:spPr>
          <a:xfrm rot="752813">
            <a:off x="3931131" y="2801738"/>
            <a:ext cx="3268447" cy="3906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DDAACAF7-E0A3-2C4B-6A16-27C2BA0410E8}"/>
              </a:ext>
            </a:extLst>
          </p:cNvPr>
          <p:cNvSpPr/>
          <p:nvPr/>
        </p:nvSpPr>
        <p:spPr>
          <a:xfrm rot="752813">
            <a:off x="5568756" y="4127256"/>
            <a:ext cx="3268447" cy="3906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8BAE4BBD-0DE9-FAA2-C746-016C3B1D0FFA}"/>
              </a:ext>
            </a:extLst>
          </p:cNvPr>
          <p:cNvSpPr/>
          <p:nvPr/>
        </p:nvSpPr>
        <p:spPr>
          <a:xfrm>
            <a:off x="853829" y="2178163"/>
            <a:ext cx="2985116" cy="641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Hrana DH</a:t>
            </a:r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293894F3-3E8D-7508-5EFD-14DA4869FAED}"/>
              </a:ext>
            </a:extLst>
          </p:cNvPr>
          <p:cNvSpPr/>
          <p:nvPr/>
        </p:nvSpPr>
        <p:spPr>
          <a:xfrm>
            <a:off x="2497221" y="3527029"/>
            <a:ext cx="2985116" cy="7232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Stena ABFE</a:t>
            </a:r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7A4C8ECE-EB20-D421-18CE-DE6CD00E8368}"/>
              </a:ext>
            </a:extLst>
          </p:cNvPr>
          <p:cNvSpPr/>
          <p:nvPr/>
        </p:nvSpPr>
        <p:spPr>
          <a:xfrm>
            <a:off x="1992381" y="5081630"/>
            <a:ext cx="2985116" cy="7232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Vrchol A</a:t>
            </a: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1AECEAB6-1D92-3D4A-A0A0-F94C6F070A71}"/>
              </a:ext>
            </a:extLst>
          </p:cNvPr>
          <p:cNvSpPr/>
          <p:nvPr/>
        </p:nvSpPr>
        <p:spPr>
          <a:xfrm>
            <a:off x="375821" y="5397429"/>
            <a:ext cx="5412420" cy="13715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Koľko vrcholov má kocka?</a:t>
            </a:r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682966F7-F9CD-CD25-7F57-4B9CBD3B0CF9}"/>
              </a:ext>
            </a:extLst>
          </p:cNvPr>
          <p:cNvSpPr/>
          <p:nvPr/>
        </p:nvSpPr>
        <p:spPr>
          <a:xfrm>
            <a:off x="375821" y="5203422"/>
            <a:ext cx="4506967" cy="13715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Koľko stien má kocka?</a:t>
            </a:r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BE4CF344-92A7-7254-1B17-DFBB45C65BC0}"/>
              </a:ext>
            </a:extLst>
          </p:cNvPr>
          <p:cNvSpPr/>
          <p:nvPr/>
        </p:nvSpPr>
        <p:spPr>
          <a:xfrm>
            <a:off x="408106" y="5409780"/>
            <a:ext cx="4536721" cy="101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Koľko hrán má kocka?</a:t>
            </a:r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FD42CB76-7B8B-A5B3-0092-D96596FAB456}"/>
              </a:ext>
            </a:extLst>
          </p:cNvPr>
          <p:cNvSpPr/>
          <p:nvPr/>
        </p:nvSpPr>
        <p:spPr>
          <a:xfrm>
            <a:off x="560506" y="5562180"/>
            <a:ext cx="4536721" cy="1091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Ktoré steny sú bočné steny kocky?</a:t>
            </a:r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8ADCAF51-708D-C141-3247-3FDABBA047B2}"/>
              </a:ext>
            </a:extLst>
          </p:cNvPr>
          <p:cNvSpPr/>
          <p:nvPr/>
        </p:nvSpPr>
        <p:spPr>
          <a:xfrm>
            <a:off x="631793" y="5459836"/>
            <a:ext cx="4536721" cy="1091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Ktoré steny sú predné steny kocky?</a:t>
            </a:r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B60EC0B3-D5B2-60AC-6B45-A2203140E7A0}"/>
              </a:ext>
            </a:extLst>
          </p:cNvPr>
          <p:cNvSpPr/>
          <p:nvPr/>
        </p:nvSpPr>
        <p:spPr>
          <a:xfrm>
            <a:off x="176501" y="5531289"/>
            <a:ext cx="5548002" cy="1091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Ktoré steny sú podstavami kocky a koľko ich je?</a:t>
            </a:r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AB5C1D10-AC21-5DF0-9770-30A1A67CB458}"/>
              </a:ext>
            </a:extLst>
          </p:cNvPr>
          <p:cNvSpPr/>
          <p:nvPr/>
        </p:nvSpPr>
        <p:spPr>
          <a:xfrm>
            <a:off x="262009" y="5593463"/>
            <a:ext cx="6006398" cy="1091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Ktoré hrany tvoria podstavu kocky a koľko ich je?</a:t>
            </a:r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8033708C-C849-401B-5B46-889F8BACCB3F}"/>
              </a:ext>
            </a:extLst>
          </p:cNvPr>
          <p:cNvSpPr/>
          <p:nvPr/>
        </p:nvSpPr>
        <p:spPr>
          <a:xfrm>
            <a:off x="206760" y="5591704"/>
            <a:ext cx="6116896" cy="1091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Ktoré hrany tvoria podstavu kocky a koľko ich je?</a:t>
            </a:r>
          </a:p>
        </p:txBody>
      </p:sp>
    </p:spTree>
    <p:extLst>
      <p:ext uri="{BB962C8B-B14F-4D97-AF65-F5344CB8AC3E}">
        <p14:creationId xmlns:p14="http://schemas.microsoft.com/office/powerpoint/2010/main" val="178521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3" grpId="0" animBg="1"/>
      <p:bldP spid="1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C7C96B3E-6DC0-A0C1-E5ED-0C07E00CEEC1}"/>
              </a:ext>
            </a:extLst>
          </p:cNvPr>
          <p:cNvSpPr/>
          <p:nvPr/>
        </p:nvSpPr>
        <p:spPr>
          <a:xfrm>
            <a:off x="64293" y="1831944"/>
            <a:ext cx="12063411" cy="4447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00FCB3-9187-D033-59B2-341379A6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Kváder</a:t>
            </a:r>
          </a:p>
        </p:txBody>
      </p:sp>
      <p:pic>
        <p:nvPicPr>
          <p:cNvPr id="1026" name="Picture 2" descr="Matematika 8 - 8.1 Prizme">
            <a:extLst>
              <a:ext uri="{FF2B5EF4-FFF2-40B4-BE49-F238E27FC236}">
                <a16:creationId xmlns:a16="http://schemas.microsoft.com/office/drawing/2014/main" id="{A78B5A11-4A19-F179-062B-C69A0504C5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14" y="1994707"/>
            <a:ext cx="5073458" cy="412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AB24F63E-3076-6701-339A-36040B84697D}"/>
              </a:ext>
            </a:extLst>
          </p:cNvPr>
          <p:cNvSpPr/>
          <p:nvPr/>
        </p:nvSpPr>
        <p:spPr>
          <a:xfrm>
            <a:off x="9516260" y="2233833"/>
            <a:ext cx="1889959" cy="31010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47F8F7A8-4757-84C6-55BD-97C3C1ED94B5}"/>
              </a:ext>
            </a:extLst>
          </p:cNvPr>
          <p:cNvCxnSpPr>
            <a:cxnSpLocks/>
          </p:cNvCxnSpPr>
          <p:nvPr/>
        </p:nvCxnSpPr>
        <p:spPr>
          <a:xfrm>
            <a:off x="8816489" y="2814221"/>
            <a:ext cx="188995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>
            <a:extLst>
              <a:ext uri="{FF2B5EF4-FFF2-40B4-BE49-F238E27FC236}">
                <a16:creationId xmlns:a16="http://schemas.microsoft.com/office/drawing/2014/main" id="{0034AA68-91C0-2958-EE30-2D2939347B66}"/>
              </a:ext>
            </a:extLst>
          </p:cNvPr>
          <p:cNvSpPr txBox="1"/>
          <p:nvPr/>
        </p:nvSpPr>
        <p:spPr>
          <a:xfrm>
            <a:off x="8453294" y="581799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E9F23875-4355-1AFE-4E0D-3FC567C45081}"/>
              </a:ext>
            </a:extLst>
          </p:cNvPr>
          <p:cNvSpPr txBox="1"/>
          <p:nvPr/>
        </p:nvSpPr>
        <p:spPr>
          <a:xfrm>
            <a:off x="10418058" y="589937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82C282E9-94CE-F66D-BEC5-B737F9EE768A}"/>
              </a:ext>
            </a:extLst>
          </p:cNvPr>
          <p:cNvSpPr txBox="1"/>
          <p:nvPr/>
        </p:nvSpPr>
        <p:spPr>
          <a:xfrm>
            <a:off x="11224607" y="538380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9FDD7ED8-68BD-98F0-4AD9-FB937E1A7E36}"/>
              </a:ext>
            </a:extLst>
          </p:cNvPr>
          <p:cNvSpPr txBox="1"/>
          <p:nvPr/>
        </p:nvSpPr>
        <p:spPr>
          <a:xfrm>
            <a:off x="9209375" y="533489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1CD51918-D858-CC2C-2D01-68B4B2AD250A}"/>
              </a:ext>
            </a:extLst>
          </p:cNvPr>
          <p:cNvSpPr txBox="1"/>
          <p:nvPr/>
        </p:nvSpPr>
        <p:spPr>
          <a:xfrm>
            <a:off x="8400028" y="281422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6C192DEA-C9FD-10C3-3A54-4900E9E60A6D}"/>
              </a:ext>
            </a:extLst>
          </p:cNvPr>
          <p:cNvSpPr txBox="1"/>
          <p:nvPr/>
        </p:nvSpPr>
        <p:spPr>
          <a:xfrm>
            <a:off x="10401045" y="286977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9CA142F9-6D7C-2334-5C77-973D817C457A}"/>
              </a:ext>
            </a:extLst>
          </p:cNvPr>
          <p:cNvSpPr txBox="1"/>
          <p:nvPr/>
        </p:nvSpPr>
        <p:spPr>
          <a:xfrm>
            <a:off x="11282192" y="224271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DCB12067-B71D-FCB4-6528-6195FD9B0AEE}"/>
              </a:ext>
            </a:extLst>
          </p:cNvPr>
          <p:cNvSpPr txBox="1"/>
          <p:nvPr/>
        </p:nvSpPr>
        <p:spPr>
          <a:xfrm>
            <a:off x="8997618" y="214950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7" name="Šípka: doprava 16">
            <a:extLst>
              <a:ext uri="{FF2B5EF4-FFF2-40B4-BE49-F238E27FC236}">
                <a16:creationId xmlns:a16="http://schemas.microsoft.com/office/drawing/2014/main" id="{85F815D6-BD47-A82D-D70E-A699C5A9663C}"/>
              </a:ext>
            </a:extLst>
          </p:cNvPr>
          <p:cNvSpPr/>
          <p:nvPr/>
        </p:nvSpPr>
        <p:spPr>
          <a:xfrm rot="222949">
            <a:off x="6535616" y="3577221"/>
            <a:ext cx="3268447" cy="3906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: doprava 17">
            <a:extLst>
              <a:ext uri="{FF2B5EF4-FFF2-40B4-BE49-F238E27FC236}">
                <a16:creationId xmlns:a16="http://schemas.microsoft.com/office/drawing/2014/main" id="{8675F5BF-7B51-79A2-3C54-3D0D96A8E61F}"/>
              </a:ext>
            </a:extLst>
          </p:cNvPr>
          <p:cNvSpPr/>
          <p:nvPr/>
        </p:nvSpPr>
        <p:spPr>
          <a:xfrm rot="752813">
            <a:off x="5587642" y="5296755"/>
            <a:ext cx="3268447" cy="3906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: doprava 18">
            <a:extLst>
              <a:ext uri="{FF2B5EF4-FFF2-40B4-BE49-F238E27FC236}">
                <a16:creationId xmlns:a16="http://schemas.microsoft.com/office/drawing/2014/main" id="{738B0E7A-B581-6BF5-8342-08433A3020C4}"/>
              </a:ext>
            </a:extLst>
          </p:cNvPr>
          <p:cNvSpPr/>
          <p:nvPr/>
        </p:nvSpPr>
        <p:spPr>
          <a:xfrm rot="332281">
            <a:off x="6141465" y="2464745"/>
            <a:ext cx="3268447" cy="39061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2A2E3353-E9CE-93F8-94D6-C2F79CFAD21B}"/>
              </a:ext>
            </a:extLst>
          </p:cNvPr>
          <p:cNvSpPr/>
          <p:nvPr/>
        </p:nvSpPr>
        <p:spPr>
          <a:xfrm>
            <a:off x="3009819" y="2063052"/>
            <a:ext cx="2985116" cy="641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1.____________</a:t>
            </a: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8F8D490C-7AD0-0A8E-04DE-95E2699C9221}"/>
              </a:ext>
            </a:extLst>
          </p:cNvPr>
          <p:cNvSpPr/>
          <p:nvPr/>
        </p:nvSpPr>
        <p:spPr>
          <a:xfrm>
            <a:off x="3530278" y="3380150"/>
            <a:ext cx="2985116" cy="641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2.____________</a:t>
            </a: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D044CDD-46D8-9B65-30AF-B4F110BEB889}"/>
              </a:ext>
            </a:extLst>
          </p:cNvPr>
          <p:cNvSpPr/>
          <p:nvPr/>
        </p:nvSpPr>
        <p:spPr>
          <a:xfrm>
            <a:off x="2567127" y="4955055"/>
            <a:ext cx="2985116" cy="641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3.____________</a:t>
            </a:r>
          </a:p>
        </p:txBody>
      </p:sp>
    </p:spTree>
    <p:extLst>
      <p:ext uri="{BB962C8B-B14F-4D97-AF65-F5344CB8AC3E}">
        <p14:creationId xmlns:p14="http://schemas.microsoft.com/office/powerpoint/2010/main" val="24200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ieť prepojených bodov">
            <a:extLst>
              <a:ext uri="{FF2B5EF4-FFF2-40B4-BE49-F238E27FC236}">
                <a16:creationId xmlns:a16="http://schemas.microsoft.com/office/drawing/2014/main" id="{74D86754-DF0B-81A1-142D-E0F2998C3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9" r="7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E42C3D-9FF4-4A79-B1A6-8CD4E7A2F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custGeom>
            <a:avLst/>
            <a:gdLst>
              <a:gd name="connsiteX0" fmla="*/ 465777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12191999 w 12192000"/>
              <a:gd name="connsiteY4" fmla="*/ 1526601 h 6858000"/>
              <a:gd name="connsiteX5" fmla="*/ 7524745 w 12192000"/>
              <a:gd name="connsiteY5" fmla="*/ 6856911 h 6858000"/>
              <a:gd name="connsiteX6" fmla="*/ 12191999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53144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465777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1526601"/>
                </a:lnTo>
                <a:lnTo>
                  <a:pt x="7524745" y="6856911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5314455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40F57A-64CB-3891-EC31-841D60F7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4210" y="1269997"/>
            <a:ext cx="6021979" cy="2159004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voľné rovnobežné premietanie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621178-30A1-190D-8BA4-779697572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324" y="5457967"/>
            <a:ext cx="5487170" cy="724989"/>
          </a:xfrm>
        </p:spPr>
        <p:txBody>
          <a:bodyPr anchor="t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Bc. Radka Schwartzová</a:t>
            </a:r>
            <a:endParaRPr lang="sk-SK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B828B0-F33B-4806-9D53-69C862A4C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30829" y="4903471"/>
            <a:ext cx="608729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5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A8F515-85EB-F30B-CA17-73F82F28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05A2E60-DD08-FF19-4783-F46757D2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569" y="2039075"/>
            <a:ext cx="4352278" cy="988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sk-SK" sz="3600" dirty="0"/>
              <a:t>1. Nadhľad sprava</a:t>
            </a:r>
          </a:p>
        </p:txBody>
      </p:sp>
      <p:sp>
        <p:nvSpPr>
          <p:cNvPr id="5" name="Zástupný objekt pre obsah 3">
            <a:extLst>
              <a:ext uri="{FF2B5EF4-FFF2-40B4-BE49-F238E27FC236}">
                <a16:creationId xmlns:a16="http://schemas.microsoft.com/office/drawing/2014/main" id="{DD1120B2-FB52-650E-F441-6BDF55E3EF16}"/>
              </a:ext>
            </a:extLst>
          </p:cNvPr>
          <p:cNvSpPr txBox="1">
            <a:spLocks/>
          </p:cNvSpPr>
          <p:nvPr/>
        </p:nvSpPr>
        <p:spPr>
          <a:xfrm>
            <a:off x="6337917" y="2039074"/>
            <a:ext cx="4352278" cy="988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600" dirty="0"/>
              <a:t>2. Nadhľad z </a:t>
            </a:r>
            <a:r>
              <a:rPr lang="sk-SK" sz="3600" dirty="0" err="1"/>
              <a:t>ľava</a:t>
            </a:r>
            <a:endParaRPr lang="sk-SK" sz="36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5B11B98-128B-806D-EE4B-C929408A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14" y="3238280"/>
            <a:ext cx="4181475" cy="277177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9BEF5AB-26DB-7793-94BB-97B383EC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56" y="3251788"/>
            <a:ext cx="3850827" cy="2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A8F515-85EB-F30B-CA17-73F82F28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569" y="619171"/>
            <a:ext cx="9905999" cy="1360898"/>
          </a:xfrm>
        </p:spPr>
        <p:txBody>
          <a:bodyPr/>
          <a:lstStyle/>
          <a:p>
            <a:r>
              <a:rPr lang="sk-SK" dirty="0"/>
              <a:t>Rozdelenie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05A2E60-DD08-FF19-4783-F46757D2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569" y="2039075"/>
            <a:ext cx="4352278" cy="988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sk-SK" sz="3600" dirty="0"/>
              <a:t>3. Podhľad sprava</a:t>
            </a:r>
          </a:p>
        </p:txBody>
      </p:sp>
      <p:sp>
        <p:nvSpPr>
          <p:cNvPr id="5" name="Zástupný objekt pre obsah 3">
            <a:extLst>
              <a:ext uri="{FF2B5EF4-FFF2-40B4-BE49-F238E27FC236}">
                <a16:creationId xmlns:a16="http://schemas.microsoft.com/office/drawing/2014/main" id="{DD1120B2-FB52-650E-F441-6BDF55E3EF16}"/>
              </a:ext>
            </a:extLst>
          </p:cNvPr>
          <p:cNvSpPr txBox="1">
            <a:spLocks/>
          </p:cNvSpPr>
          <p:nvPr/>
        </p:nvSpPr>
        <p:spPr>
          <a:xfrm>
            <a:off x="6337917" y="2039074"/>
            <a:ext cx="4352278" cy="988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600" dirty="0"/>
              <a:t>4. </a:t>
            </a:r>
            <a:r>
              <a:rPr lang="sk-SK" sz="3600" dirty="0" err="1"/>
              <a:t>Podhľahľad</a:t>
            </a:r>
            <a:r>
              <a:rPr lang="sk-SK" sz="3600" dirty="0"/>
              <a:t> z </a:t>
            </a:r>
            <a:r>
              <a:rPr lang="sk-SK" sz="3600" dirty="0" err="1"/>
              <a:t>ľava</a:t>
            </a:r>
            <a:endParaRPr lang="sk-SK" sz="36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5966BA51-D879-957E-D5C5-5C6906435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55" b="50000"/>
          <a:stretch/>
        </p:blipFill>
        <p:spPr>
          <a:xfrm>
            <a:off x="1143000" y="3145296"/>
            <a:ext cx="3561796" cy="3551453"/>
          </a:xfrm>
          <a:prstGeom prst="rect">
            <a:avLst/>
          </a:prstGeom>
        </p:spPr>
      </p:pic>
      <p:pic>
        <p:nvPicPr>
          <p:cNvPr id="2052" name="Picture 4" descr="Denkaufgaben">
            <a:extLst>
              <a:ext uri="{FF2B5EF4-FFF2-40B4-BE49-F238E27FC236}">
                <a16:creationId xmlns:a16="http://schemas.microsoft.com/office/drawing/2014/main" id="{3EF9410E-136E-954F-6E49-4817CADB9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6" b="50019"/>
          <a:stretch/>
        </p:blipFill>
        <p:spPr bwMode="auto">
          <a:xfrm>
            <a:off x="6696720" y="3145296"/>
            <a:ext cx="3561793" cy="36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4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94270F-69F8-17BC-B3E9-70BAF08B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pravidlá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F590398F-741C-A65A-CFC1-068055B23FAC}"/>
              </a:ext>
            </a:extLst>
          </p:cNvPr>
          <p:cNvSpPr/>
          <p:nvPr/>
        </p:nvSpPr>
        <p:spPr>
          <a:xfrm>
            <a:off x="1234284" y="2142952"/>
            <a:ext cx="9481063" cy="641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1. Prednú stenu telesa rysujeme podľa skutočných rozmerov.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54B0415C-9526-DBCD-5183-ABBE204AA279}"/>
              </a:ext>
            </a:extLst>
          </p:cNvPr>
          <p:cNvSpPr/>
          <p:nvPr/>
        </p:nvSpPr>
        <p:spPr>
          <a:xfrm>
            <a:off x="1234284" y="3108338"/>
            <a:ext cx="9481063" cy="641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2. Bočné hrany rysujeme pod 45° uhlom.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ACDEE352-B6E6-49BB-8C42-99844FDC1AE0}"/>
              </a:ext>
            </a:extLst>
          </p:cNvPr>
          <p:cNvSpPr/>
          <p:nvPr/>
        </p:nvSpPr>
        <p:spPr>
          <a:xfrm>
            <a:off x="1234284" y="3982845"/>
            <a:ext cx="9481063" cy="9176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3. Bočné hrany rysujeme pod 45° uhlom a ich dĺžku skrátime o polovicu.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F0FA3ACE-ADF1-4EDE-047F-EFEAB73B45D4}"/>
              </a:ext>
            </a:extLst>
          </p:cNvPr>
          <p:cNvSpPr/>
          <p:nvPr/>
        </p:nvSpPr>
        <p:spPr>
          <a:xfrm>
            <a:off x="1234283" y="5133658"/>
            <a:ext cx="9481063" cy="9176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4. Neviditeľné hrany telesa rysujeme čiarkovane.</a:t>
            </a:r>
          </a:p>
        </p:txBody>
      </p:sp>
    </p:spTree>
    <p:extLst>
      <p:ext uri="{BB962C8B-B14F-4D97-AF65-F5344CB8AC3E}">
        <p14:creationId xmlns:p14="http://schemas.microsoft.com/office/powerpoint/2010/main" val="39810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C52B62-1672-1936-0C41-855A83A1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sk-SK" dirty="0"/>
              <a:t>Úloha 2. Narysuj kváder, ktorého rozmery podstavy sú 3 cm a 4 cm a výška má 6 cm.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7B1700-26C6-4221-A2CD-19DCAA3D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A6335897-9365-F9BE-76FC-A58AB8D50A45}"/>
              </a:ext>
            </a:extLst>
          </p:cNvPr>
          <p:cNvSpPr/>
          <p:nvPr/>
        </p:nvSpPr>
        <p:spPr>
          <a:xfrm>
            <a:off x="896644" y="1888143"/>
            <a:ext cx="10919534" cy="136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1. Narysujeme prednú stenu kvádra.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208DEA92-63EA-AA76-6980-3C655C775175}"/>
              </a:ext>
            </a:extLst>
          </p:cNvPr>
          <p:cNvSpPr/>
          <p:nvPr/>
        </p:nvSpPr>
        <p:spPr>
          <a:xfrm>
            <a:off x="896644" y="3429000"/>
            <a:ext cx="10919534" cy="193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2. Narysujeme bočné hrany ako rovnobežné úsečky „</a:t>
            </a:r>
            <a:r>
              <a:rPr lang="sk-SK" sz="3600" u="sng" dirty="0">
                <a:solidFill>
                  <a:srgbClr val="C00000"/>
                </a:solidFill>
              </a:rPr>
              <a:t>pod uhlom 45</a:t>
            </a:r>
            <a:r>
              <a:rPr lang="sk-SK" sz="3600" dirty="0"/>
              <a:t>°“. Dĺžka týchto úsečiek je </a:t>
            </a:r>
            <a:r>
              <a:rPr lang="sk-SK" sz="3600" u="sng" dirty="0">
                <a:solidFill>
                  <a:srgbClr val="C00000"/>
                </a:solidFill>
              </a:rPr>
              <a:t>polovica bočnej hrany</a:t>
            </a:r>
            <a:r>
              <a:rPr lang="sk-SK" sz="3600" dirty="0"/>
              <a:t>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A92AE6E5-351A-B42C-0C7B-89DDEA269BF5}"/>
              </a:ext>
            </a:extLst>
          </p:cNvPr>
          <p:cNvSpPr/>
          <p:nvPr/>
        </p:nvSpPr>
        <p:spPr>
          <a:xfrm>
            <a:off x="896644" y="5636428"/>
            <a:ext cx="10919534" cy="8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3. Narysujeme zadnú stenu kvádra.</a:t>
            </a:r>
          </a:p>
        </p:txBody>
      </p:sp>
    </p:spTree>
    <p:extLst>
      <p:ext uri="{BB962C8B-B14F-4D97-AF65-F5344CB8AC3E}">
        <p14:creationId xmlns:p14="http://schemas.microsoft.com/office/powerpoint/2010/main" val="384250450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335</Words>
  <Application>Microsoft Office PowerPoint</Application>
  <PresentationFormat>Širokouhlá</PresentationFormat>
  <Paragraphs>77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Abadi</vt:lpstr>
      <vt:lpstr>Arial</vt:lpstr>
      <vt:lpstr>Times New Roman</vt:lpstr>
      <vt:lpstr>Walbaum Display</vt:lpstr>
      <vt:lpstr>RegattaVTI</vt:lpstr>
      <vt:lpstr>Kocka, kváder  a voľné rovnobežné premietanie</vt:lpstr>
      <vt:lpstr>Úloha. Urč všetky kvádre a kocky z obrázka.</vt:lpstr>
      <vt:lpstr>KOCKA </vt:lpstr>
      <vt:lpstr>Kváder</vt:lpstr>
      <vt:lpstr>voľné rovnobežné premietanie</vt:lpstr>
      <vt:lpstr>Rozdelenie</vt:lpstr>
      <vt:lpstr>Rozdelenie</vt:lpstr>
      <vt:lpstr>Základné pravidlá</vt:lpstr>
      <vt:lpstr>Úloha 2. Narysuj kváder, ktorého rozmery podstavy sú 3 cm a 4 cm a výška má 6 cm.</vt:lpstr>
      <vt:lpstr>Úloha 3. Narysuj kocku s hranou dĺžky 5 cm.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Kocka, kváder  a voľné rovnobežné premietanie</dc:title>
  <dc:creator>Radka Schwartzová</dc:creator>
  <cp:lastModifiedBy>Radka Schwartzová</cp:lastModifiedBy>
  <cp:revision>4</cp:revision>
  <dcterms:created xsi:type="dcterms:W3CDTF">2023-03-20T19:10:37Z</dcterms:created>
  <dcterms:modified xsi:type="dcterms:W3CDTF">2023-03-20T20:50:17Z</dcterms:modified>
</cp:coreProperties>
</file>