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1" r:id="rId2"/>
    <p:sldId id="280" r:id="rId3"/>
    <p:sldId id="271" r:id="rId4"/>
    <p:sldId id="272" r:id="rId5"/>
    <p:sldId id="273" r:id="rId6"/>
    <p:sldId id="279" r:id="rId7"/>
    <p:sldId id="274" r:id="rId8"/>
    <p:sldId id="275" r:id="rId9"/>
    <p:sldId id="277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6D3854F-06AB-4673-B0EE-CB0820C47523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D3854F-06AB-4673-B0EE-CB0820C47523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6D3854F-06AB-4673-B0EE-CB0820C47523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D3854F-06AB-4673-B0EE-CB0820C47523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854F-06AB-4673-B0EE-CB0820C47523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D3854F-06AB-4673-B0EE-CB0820C47523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D3854F-06AB-4673-B0EE-CB0820C47523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6D3854F-06AB-4673-B0EE-CB0820C47523}" type="datetimeFigureOut">
              <a:rPr lang="sk-SK" smtClean="0"/>
              <a:pPr/>
              <a:t>29. 1. 2023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9D9DA3-F482-46C0-B1D5-7DE7B1D5B7C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://image.tvnoviny.sk/media/images/original/Sep2008/2002950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4692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HÁDAJ ČO SOM???</a:t>
            </a:r>
            <a:endParaRPr lang="sk-SK" b="1" dirty="0"/>
          </a:p>
        </p:txBody>
      </p:sp>
      <p:sp>
        <p:nvSpPr>
          <p:cNvPr id="4" name="Obláčik 3"/>
          <p:cNvSpPr/>
          <p:nvPr/>
        </p:nvSpPr>
        <p:spPr>
          <a:xfrm>
            <a:off x="0" y="1428736"/>
            <a:ext cx="8858280" cy="42862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Som najmenšia stavebná jednotka všetkých živých organizmov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láčik 4"/>
          <p:cNvSpPr/>
          <p:nvPr/>
        </p:nvSpPr>
        <p:spPr>
          <a:xfrm>
            <a:off x="285720" y="1500174"/>
            <a:ext cx="8858280" cy="428628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Som bezstavovec, ktorý obľubuje kapustu vo vašej záhradke </a:t>
            </a:r>
            <a:r>
              <a:rPr lang="sk-SK" sz="4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152400" y="1581136"/>
            <a:ext cx="8858280" cy="42862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Som hlodavec, ktorý vyniká dĺžkou svojho chvosta a som aktívny v noci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láčik 6"/>
          <p:cNvSpPr/>
          <p:nvPr/>
        </p:nvSpPr>
        <p:spPr>
          <a:xfrm>
            <a:off x="304800" y="1733536"/>
            <a:ext cx="8858280" cy="428628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Som chemický spôsob ničenia hmyzu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láčik 7"/>
          <p:cNvSpPr/>
          <p:nvPr/>
        </p:nvSpPr>
        <p:spPr>
          <a:xfrm>
            <a:off x="0" y="1857364"/>
            <a:ext cx="8858280" cy="4286280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Som stavovec, ktorý obľubuje kúty domov, kde si s radosťou stavia hniezda pomocou slín a hliny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láčik 8"/>
          <p:cNvSpPr/>
          <p:nvPr/>
        </p:nvSpPr>
        <p:spPr>
          <a:xfrm>
            <a:off x="285720" y="1857364"/>
            <a:ext cx="8858280" cy="4286280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Som vnútorným prostredím každej bunky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adpis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sk-SK" sz="6000" b="1" smtClean="0">
                <a:solidFill>
                  <a:srgbClr val="0070C0"/>
                </a:solidFill>
                <a:latin typeface="Lucida Handwriting" pitchFamily="66" charset="0"/>
              </a:rPr>
              <a:t>Vírusy a baktérie</a:t>
            </a:r>
          </a:p>
        </p:txBody>
      </p:sp>
      <p:pic>
        <p:nvPicPr>
          <p:cNvPr id="2051" name="Obrázok 3" descr="virusy a bakteri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733800"/>
            <a:ext cx="51816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Obrázok 4" descr="virus5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43434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sk-SK" b="1" smtClean="0">
                <a:solidFill>
                  <a:srgbClr val="0070C0"/>
                </a:solidFill>
                <a:latin typeface="Lucida Handwriting" pitchFamily="66" charset="0"/>
              </a:rPr>
              <a:t>Vírusy</a:t>
            </a:r>
          </a:p>
        </p:txBody>
      </p:sp>
      <p:sp>
        <p:nvSpPr>
          <p:cNvPr id="3075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sk-SK" sz="2800" smtClean="0">
                <a:latin typeface="Times New Roman" pitchFamily="18" charset="0"/>
                <a:cs typeface="Times New Roman" pitchFamily="18" charset="0"/>
              </a:rPr>
              <a:t>najjednoduchšie organizmy</a:t>
            </a:r>
          </a:p>
          <a:p>
            <a:pPr eaLnBrk="1" hangingPunct="1"/>
            <a:r>
              <a:rPr lang="sk-SK" sz="28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nebunkové organizmy </a:t>
            </a:r>
            <a:r>
              <a:rPr lang="sk-SK" sz="2800" smtClean="0">
                <a:latin typeface="Times New Roman" pitchFamily="18" charset="0"/>
                <a:cs typeface="Times New Roman" pitchFamily="18" charset="0"/>
              </a:rPr>
              <a:t>→ telo nemá bunkovú stavbu</a:t>
            </a:r>
          </a:p>
          <a:p>
            <a:pPr eaLnBrk="1" hangingPunct="1"/>
            <a:endParaRPr lang="sk-SK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sk-SK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sk-SK" sz="2800" smtClean="0"/>
          </a:p>
          <a:p>
            <a:pPr eaLnBrk="1" hangingPunct="1">
              <a:buFont typeface="Arial" charset="0"/>
              <a:buNone/>
            </a:pPr>
            <a:endParaRPr lang="sk-SK" sz="28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sk-SK" sz="28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743200"/>
            <a:ext cx="3648075" cy="38766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609600" y="3276600"/>
            <a:ext cx="2789238" cy="1477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sk-SK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Stavba tela vírusu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bielkovinový obal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dedičná informácia</a:t>
            </a:r>
          </a:p>
          <a:p>
            <a:pPr>
              <a:defRPr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Vírusy a človek</a:t>
            </a:r>
          </a:p>
        </p:txBody>
      </p:sp>
      <p:sp>
        <p:nvSpPr>
          <p:cNvPr id="4099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sk-SK" sz="28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Spôsobujú nákazlivé (infekčné ochorenia) </a:t>
            </a:r>
          </a:p>
          <a:p>
            <a:pPr eaLnBrk="1" hangingPunct="1"/>
            <a:r>
              <a:rPr lang="sk-SK" sz="2800" smtClean="0">
                <a:latin typeface="Times New Roman" pitchFamily="18" charset="0"/>
                <a:cs typeface="Times New Roman" pitchFamily="18" charset="0"/>
              </a:rPr>
              <a:t>žltačku</a:t>
            </a:r>
          </a:p>
          <a:p>
            <a:pPr eaLnBrk="1" hangingPunct="1"/>
            <a:r>
              <a:rPr lang="sk-SK" sz="2800" smtClean="0">
                <a:latin typeface="Times New Roman" pitchFamily="18" charset="0"/>
                <a:cs typeface="Times New Roman" pitchFamily="18" charset="0"/>
              </a:rPr>
              <a:t>chrípku</a:t>
            </a:r>
          </a:p>
          <a:p>
            <a:pPr eaLnBrk="1" hangingPunct="1"/>
            <a:r>
              <a:rPr lang="sk-SK" sz="2800" smtClean="0">
                <a:latin typeface="Times New Roman" pitchFamily="18" charset="0"/>
                <a:cs typeface="Times New Roman" pitchFamily="18" charset="0"/>
              </a:rPr>
              <a:t>zápal mozgových blán</a:t>
            </a:r>
          </a:p>
          <a:p>
            <a:pPr eaLnBrk="1" hangingPunct="1"/>
            <a:r>
              <a:rPr lang="sk-SK" sz="2800" smtClean="0">
                <a:latin typeface="Times New Roman" pitchFamily="18" charset="0"/>
                <a:cs typeface="Times New Roman" pitchFamily="18" charset="0"/>
              </a:rPr>
              <a:t>kiahne</a:t>
            </a:r>
          </a:p>
          <a:p>
            <a:pPr eaLnBrk="1" hangingPunct="1"/>
            <a:r>
              <a:rPr lang="sk-SK" sz="2800" smtClean="0">
                <a:latin typeface="Times New Roman" pitchFamily="18" charset="0"/>
                <a:cs typeface="Times New Roman" pitchFamily="18" charset="0"/>
              </a:rPr>
              <a:t>detskú obrnu</a:t>
            </a:r>
          </a:p>
          <a:p>
            <a:pPr eaLnBrk="1" hangingPunct="1"/>
            <a:r>
              <a:rPr lang="sk-SK" sz="2800" smtClean="0">
                <a:latin typeface="Times New Roman" pitchFamily="18" charset="0"/>
                <a:cs typeface="Times New Roman" pitchFamily="18" charset="0"/>
              </a:rPr>
              <a:t>osýpky </a:t>
            </a:r>
          </a:p>
          <a:p>
            <a:pPr eaLnBrk="1" hangingPunct="1"/>
            <a:r>
              <a:rPr lang="sk-SK" sz="2800" smtClean="0">
                <a:latin typeface="Times New Roman" pitchFamily="18" charset="0"/>
                <a:cs typeface="Times New Roman" pitchFamily="18" charset="0"/>
              </a:rPr>
              <a:t>AIDS</a:t>
            </a:r>
          </a:p>
          <a:p>
            <a:pPr eaLnBrk="1" hangingPunct="1"/>
            <a:endParaRPr lang="sk-SK" sz="28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virus chripk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2209800"/>
            <a:ext cx="18383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>
            <a:spLocks noChangeArrowheads="1"/>
          </p:cNvSpPr>
          <p:nvPr/>
        </p:nvSpPr>
        <p:spPr bwMode="auto">
          <a:xfrm>
            <a:off x="7162800" y="41148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>
                <a:latin typeface="Calibri" pitchFamily="34" charset="0"/>
              </a:rPr>
              <a:t>vírus chrípky</a:t>
            </a:r>
          </a:p>
        </p:txBody>
      </p:sp>
      <p:pic>
        <p:nvPicPr>
          <p:cNvPr id="6" name="Obrázok 5" descr="ebol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57200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>
            <a:spLocks noChangeArrowheads="1"/>
          </p:cNvSpPr>
          <p:nvPr/>
        </p:nvSpPr>
        <p:spPr bwMode="auto">
          <a:xfrm>
            <a:off x="6934200" y="63246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>
                <a:latin typeface="Calibri" pitchFamily="34" charset="0"/>
              </a:rPr>
              <a:t>vírus eboly</a:t>
            </a:r>
          </a:p>
        </p:txBody>
      </p:sp>
      <p:pic>
        <p:nvPicPr>
          <p:cNvPr id="6146" name="Picture 2" descr="Vírus žltačky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86000"/>
            <a:ext cx="1841500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lokTextu 9"/>
          <p:cNvSpPr txBox="1">
            <a:spLocks noChangeArrowheads="1"/>
          </p:cNvSpPr>
          <p:nvPr/>
        </p:nvSpPr>
        <p:spPr bwMode="auto">
          <a:xfrm>
            <a:off x="4724400" y="41148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>
                <a:latin typeface="Calibri" pitchFamily="34" charset="0"/>
              </a:rPr>
              <a:t>vírus žltačky</a:t>
            </a:r>
          </a:p>
        </p:txBody>
      </p:sp>
      <p:pic>
        <p:nvPicPr>
          <p:cNvPr id="6148" name="Picture 4" descr="http://www.pluska.sk/thumb/images/vydanie/2007/02/27/ine-temy/perex/o_osypky.jpg?w=670&amp;h=376&amp;ip=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4572000"/>
            <a:ext cx="34226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BlokTextu 11"/>
          <p:cNvSpPr txBox="1">
            <a:spLocks noChangeArrowheads="1"/>
          </p:cNvSpPr>
          <p:nvPr/>
        </p:nvSpPr>
        <p:spPr bwMode="auto">
          <a:xfrm>
            <a:off x="3429000" y="6477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>
                <a:latin typeface="Calibri" pitchFamily="34" charset="0"/>
              </a:rPr>
              <a:t>vírus osýpky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b="1" smtClean="0">
                <a:solidFill>
                  <a:srgbClr val="0070C0"/>
                </a:solidFill>
                <a:latin typeface="Lucida Handwriting" pitchFamily="66" charset="0"/>
              </a:rPr>
              <a:t>Ako to prebieha? </a:t>
            </a:r>
          </a:p>
        </p:txBody>
      </p:sp>
      <p:pic>
        <p:nvPicPr>
          <p:cNvPr id="3074" name="Picture 2" descr="http://www.infovek.sk/archivwebu/skolenia/poprad(2003-02)/projekty/trojanovska/pripra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25717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attaching ph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438400"/>
            <a:ext cx="22479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http://www.infovek.sk/archivwebu/skolenia/poprad(2003-02)/projekty/trojanovska/pripra4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3060700"/>
            <a:ext cx="10668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http://www.infovek.sk/archivwebu/skolenia/poprad(2003-02)/projekty/trojanovska/pripra5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5257800"/>
            <a:ext cx="47625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ĺžnik 7"/>
          <p:cNvSpPr>
            <a:spLocks noChangeArrowheads="1"/>
          </p:cNvSpPr>
          <p:nvPr/>
        </p:nvSpPr>
        <p:spPr bwMode="auto">
          <a:xfrm>
            <a:off x="0" y="3276600"/>
            <a:ext cx="3349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latin typeface="Calibri" pitchFamily="34" charset="0"/>
              </a:rPr>
              <a:t>vírus napadne hostiteľskú bunku</a:t>
            </a:r>
          </a:p>
        </p:txBody>
      </p:sp>
      <p:sp>
        <p:nvSpPr>
          <p:cNvPr id="9" name="Obdĺžnik 8"/>
          <p:cNvSpPr>
            <a:spLocks noChangeArrowheads="1"/>
          </p:cNvSpPr>
          <p:nvPr/>
        </p:nvSpPr>
        <p:spPr bwMode="auto">
          <a:xfrm>
            <a:off x="2819400" y="3962400"/>
            <a:ext cx="3221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latin typeface="Calibri" pitchFamily="34" charset="0"/>
              </a:rPr>
              <a:t>priľnutie vírusu na povrch bunky</a:t>
            </a:r>
          </a:p>
        </p:txBody>
      </p:sp>
      <p:sp>
        <p:nvSpPr>
          <p:cNvPr id="10" name="Obdĺžnik 9"/>
          <p:cNvSpPr>
            <a:spLocks noChangeArrowheads="1"/>
          </p:cNvSpPr>
          <p:nvPr/>
        </p:nvSpPr>
        <p:spPr bwMode="auto">
          <a:xfrm>
            <a:off x="4572000" y="4572000"/>
            <a:ext cx="495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>
                <a:latin typeface="Calibri" pitchFamily="34" charset="0"/>
              </a:rPr>
              <a:t> preniknutie nukleovej kyseliny do vnútra bunky</a:t>
            </a:r>
          </a:p>
        </p:txBody>
      </p:sp>
      <p:sp>
        <p:nvSpPr>
          <p:cNvPr id="11" name="Obdĺžnik 10"/>
          <p:cNvSpPr>
            <a:spLocks noChangeArrowheads="1"/>
          </p:cNvSpPr>
          <p:nvPr/>
        </p:nvSpPr>
        <p:spPr bwMode="auto">
          <a:xfrm>
            <a:off x="2667000" y="6488113"/>
            <a:ext cx="3894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latin typeface="Calibri" pitchFamily="34" charset="0"/>
              </a:rPr>
              <a:t>nové vírusy opúšťajú hostiteľskú bunku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Handwriting" pitchFamily="66" charset="0"/>
              </a:rPr>
              <a:t>Baktérie</a:t>
            </a:r>
          </a:p>
        </p:txBody>
      </p:sp>
      <p:sp>
        <p:nvSpPr>
          <p:cNvPr id="5123" name="Zástupný symbol obsahu 2"/>
          <p:cNvSpPr>
            <a:spLocks noGrp="1"/>
          </p:cNvSpPr>
          <p:nvPr>
            <p:ph sz="quarter" idx="1"/>
          </p:nvPr>
        </p:nvSpPr>
        <p:spPr>
          <a:xfrm>
            <a:off x="381000" y="3048000"/>
            <a:ext cx="4572000" cy="2971800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None/>
              <a:defRPr/>
            </a:pPr>
            <a:endParaRPr lang="sk-SK" sz="2800" b="1" dirty="0" smtClean="0">
              <a:solidFill>
                <a:srgbClr val="0070C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sk-SK" sz="2800" b="1" dirty="0" smtClean="0">
                <a:solidFill>
                  <a:srgbClr val="0070C0"/>
                </a:solidFill>
              </a:rPr>
              <a:t>Stavba tela baktérie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sk-SK" sz="2800" dirty="0" smtClean="0"/>
              <a:t>bunková stena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sk-SK" sz="2800" dirty="0" smtClean="0"/>
              <a:t>cytoplazmatická membrána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sk-SK" sz="2800" dirty="0" smtClean="0"/>
              <a:t>cytoplazma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sk-SK" sz="2800" dirty="0" smtClean="0"/>
              <a:t>DNA</a:t>
            </a:r>
          </a:p>
        </p:txBody>
      </p:sp>
      <p:pic>
        <p:nvPicPr>
          <p:cNvPr id="5124" name="Obrázok 5" descr="bakteri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286000"/>
            <a:ext cx="3756025" cy="3048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152400" y="1524000"/>
            <a:ext cx="5571728" cy="8620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sk-SK" sz="3200" b="1" dirty="0"/>
              <a:t>jednobunkové organizmy</a:t>
            </a:r>
          </a:p>
          <a:p>
            <a:pPr algn="ctr">
              <a:defRPr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5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sk-SK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Baktérie a človek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5029200"/>
          </a:xfrm>
          <a:solidFill>
            <a:schemeClr val="accent4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Spôsobujú nákazlivé (infekčné ochorenia)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angína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zápal stredného ucha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zápal priedušiek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zápal pľúc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tuberkulóza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tetanus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salmonelóza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týfus</a:t>
            </a:r>
            <a:endParaRPr lang="sk-SK" sz="2800" dirty="0"/>
          </a:p>
        </p:txBody>
      </p:sp>
      <p:pic>
        <p:nvPicPr>
          <p:cNvPr id="4" name="Obrázok 3" descr="escheri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9050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>
            <a:spLocks noChangeArrowheads="1"/>
          </p:cNvSpPr>
          <p:nvPr/>
        </p:nvSpPr>
        <p:spPr bwMode="auto">
          <a:xfrm>
            <a:off x="7467600" y="38862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>
                <a:latin typeface="Calibri" pitchFamily="34" charset="0"/>
              </a:rPr>
              <a:t>Escheria </a:t>
            </a:r>
          </a:p>
        </p:txBody>
      </p:sp>
      <p:pic>
        <p:nvPicPr>
          <p:cNvPr id="6" name="Obrázok 5" descr="salmonel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572000"/>
            <a:ext cx="2424113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>
            <a:spLocks noChangeArrowheads="1"/>
          </p:cNvSpPr>
          <p:nvPr/>
        </p:nvSpPr>
        <p:spPr bwMode="auto">
          <a:xfrm>
            <a:off x="7162800" y="62484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>
                <a:latin typeface="Calibri" pitchFamily="34" charset="0"/>
              </a:rPr>
              <a:t>Salmonela</a:t>
            </a:r>
          </a:p>
        </p:txBody>
      </p:sp>
      <p:pic>
        <p:nvPicPr>
          <p:cNvPr id="9" name="Obrázok 8" descr="angina_5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286000"/>
            <a:ext cx="2463800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lokTextu 9"/>
          <p:cNvSpPr txBox="1">
            <a:spLocks noChangeArrowheads="1"/>
          </p:cNvSpPr>
          <p:nvPr/>
        </p:nvSpPr>
        <p:spPr bwMode="auto">
          <a:xfrm>
            <a:off x="4572000" y="38862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>
                <a:latin typeface="Calibri" pitchFamily="34" charset="0"/>
              </a:rPr>
              <a:t>baktéria angíny</a:t>
            </a:r>
          </a:p>
        </p:txBody>
      </p:sp>
      <p:pic>
        <p:nvPicPr>
          <p:cNvPr id="11" name="Obrázok 10" descr="tetanus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4572000"/>
            <a:ext cx="28479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BlokTextu 11"/>
          <p:cNvSpPr txBox="1">
            <a:spLocks noChangeArrowheads="1"/>
          </p:cNvSpPr>
          <p:nvPr/>
        </p:nvSpPr>
        <p:spPr bwMode="auto">
          <a:xfrm>
            <a:off x="3429000" y="6172200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>
                <a:latin typeface="Calibri" pitchFamily="34" charset="0"/>
              </a:rPr>
              <a:t>baktéria tetanusu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sk-SK" b="1" dirty="0" smtClean="0">
                <a:solidFill>
                  <a:srgbClr val="FFFF00"/>
                </a:solidFill>
                <a:latin typeface="Lucida Handwriting" pitchFamily="66" charset="0"/>
              </a:rPr>
              <a:t>Prevencia</a:t>
            </a:r>
            <a:r>
              <a:rPr lang="sk-SK" b="1" dirty="0" smtClean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8195" name="Zástupný symbol obsahu 2"/>
          <p:cNvSpPr>
            <a:spLocks noGrp="1"/>
          </p:cNvSpPr>
          <p:nvPr>
            <p:ph sz="quarter"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sk-SK" dirty="0" smtClean="0"/>
              <a:t>umývanie rúk</a:t>
            </a:r>
          </a:p>
          <a:p>
            <a:pPr eaLnBrk="1" hangingPunct="1">
              <a:defRPr/>
            </a:pPr>
            <a:r>
              <a:rPr lang="sk-SK" dirty="0" smtClean="0"/>
              <a:t>správna výživa – ovocie, zelenina </a:t>
            </a:r>
          </a:p>
          <a:p>
            <a:pPr eaLnBrk="1" hangingPunct="1">
              <a:defRPr/>
            </a:pPr>
            <a:r>
              <a:rPr lang="sk-SK" dirty="0" smtClean="0"/>
              <a:t>pitný režim </a:t>
            </a:r>
          </a:p>
          <a:p>
            <a:pPr eaLnBrk="1" hangingPunct="1">
              <a:defRPr/>
            </a:pPr>
            <a:r>
              <a:rPr lang="sk-SK" dirty="0" smtClean="0"/>
              <a:t>pravidelný pohyb</a:t>
            </a:r>
          </a:p>
        </p:txBody>
      </p:sp>
      <p:sp>
        <p:nvSpPr>
          <p:cNvPr id="8196" name="AutoShape 2" descr="data:image/jpeg;base64,/9j/4AAQSkZJRgABAQAAAQABAAD/2wCEAAkGBhQSERQUExIUFBUWFBYVFBgXFBQUFRgVFRUVFBcVFRQXHCYfGBkjGRQVHzAgJCcpLCwsFR4xNTAqNiYsLCkBCQoKDgwOGQ8PGiwkHyAsLCwtKikpMCksNSo0LCksLDUsNCwsLCosKSksLCksKSkpNCwsLCopKSkpLCwpLCwsLP/AABEIAHgAoAMBIgACEQEDEQH/xAAbAAACAwEBAQAAAAAAAAAAAAADBAIFBgABB//EADcQAAEDAwIEBAQGAQMFAAAAAAEAAhEDBCESMQVBUWEGEyJxMoGRoRRCUrHB0SMH4fAzQ3KC8f/EABoBAAIDAQEAAAAAAAAAAAAAAAEDAAIEBQb/xAAnEQACAgIBBAIBBQEAAAAAAAAAAQIRAxIhEzFBUQRhInGRoeHwFP/aAAwDAQACEQMRAD8AbavZUJXsp5BimUcFLMKM1yBBlpwptQ6ZwUtxG/FKmXH5e6hBfjnG/KGlvxn7f7qi4dwp9d8v2nM8v7KJY2Lqj9Tvid6v/Fp5+5WrtbYMaGtwAi+A2BtvDVANILNUkEyTuJj9ypULZ9m81bYBwIirSdltRnT33hPsOFNrlSwGbH4ejVdd2VZopVXAV7R3pfTeQSS1pO2DtjvG204ZWDiCDIIkexWHf4VFa+qNYWM10S6S2SCDMM6TBVv4IvHAm3qAh9KYkgyzVA26f0gws32petKE0qYcllCZK8USV5qUITXhUdaS4pf6Gw343bdu5QbUVbLRi5OkVXHLvzH+W34W/F3d0+ShQogBSt7WBlHc1cuTc5bM6cUoR1RiwVKENhRAV3TmBWqbShAojSoQYY7BVHfv86tp3ZTGp3c8grWpV0tcegSnCLT0tJ3eTUd7flH7Ix9gZY2NvpEn4jk/wPknAUEKbXJb5YRgbKOtRDsKGpAhn/GVnV9FWgXCoMDSSDO4GOuQn+D2lT8dTqtp+WDTDqoJn1Ob62j/ANoKtG1oz0Vw6C5j/wBQU7hui1FRetel9aiXa/8ApgNfMQXRn6ZEpcmkSMXLsN6lBz1WmldgZDZGT6MfugP441mKv+N3zLT3a7p7qscif9lnikvv9Cwu+ICm2TknAHUqnY8ucXuMk/bsOyXqXQqvLpmMDOw7BGpsWD5GRylXg3YMajG/I7TdO+y6rUAQQ9J3FwlqSRfW2ZhphGaUFzYXB67pyxhEa5Aa9TDlCAuJ1IpkfqIH1TvDz6XH2aPZqrb86iwdXKzsGf4wO5P3RANtKI1inSt+uEUuAVWiASwwlahIThrp2xoMJGvbmq6hspfMPQq6sq80mn9JhP3FKnjyw2B8Q0g/cof4ZpBDCJg8wAIxJSOrTqh3StXZ5+OEgb9eUDuUyfJBBmA4jIxk7ZWL4vc+WSyc5E8sGDHXM/RWnha3FemamoinJY0kEaiILiJ/Ly7pDy72qNHQ0SlZpjUcyR5jiORPqB/pJXXDBWaQQCd8RmV5XrYAZPpEZ+Iwd5VdS4i9pLdpPslTnHs2WhCXdFbfcHdTEtzBmCDIHujcN4mKgIkyMEHBCu6N+XETByNxJ6brOcc4K8ONSluJnTsCP2SWk1aHRfNS4LOtt6cpGtSdUe2kz4nbn9LfzOP/ADcqjbxmrqptawucXBuOc4gjkVueE8P8ppLs1HZefbZo7D77q+PDvL6K5cnTj9mGrXEocqDt1Km0ldo5YXUisbKlRtZKsKNqBujqCyj4u/yw1zfiGQrrglWaLHGJI+6Ut+KWtC8L7vLQ2GADVBPYKjubttOrUr64pFznMZM+l59PzUfDoHc21pT881Sanl06LC57u8E7nkACVh+H+PWVIk4JjvvglUXGPGtb8LUoMbpZXJ1u5lp3HzAhUPDbHGAS49OSXOVDIQbZ9rsHNJaXO9JiT2V7WbTGksPPbJBEHv7LAcCc9tFofuFqOCWPmSS4ACMczPRUmnJcOi0Goy55Lhzg/b07Z/kyiPsCNJD2sPeHAnecf82SVEbgOiCf1Ae8p23sTO4nf4s/ZZKb82aLUfFGdv8Awc6trDnNIOzxUc0+xEERJ27prg9lVt6LaT3B2nA0mW++TI+hWn8kAZEHmJlK16fuR/PIIShwGOW3ySp6G+mWkhsnucfwlK1s1xy2Ty0nMe6lcsaCYABxvyndLMcGzIPYtP3zySJ1dNDYri0wbLGo2o2HSNQwcGJkIVS6cx7tx6jPQjeCji6JIgkwdyNhM5KnXu2vdkNP6skA9xIwkNJRerrkarv8lfBS3fBmVIcJZvkYJ5g+6Ztb6uAGktfH5nAh3zgwSr224fTLT6mg7kEkwIxEfX5hK3lNokggknkOXVMk8kI2nRVaTdNWYcUZKsLeyx0Cky3DcnJXtW7jdeiUTjNhgQ0YVTaXFxdveyiANIJMnkEWpcFxUqfDiA59N7qboOWmJ91Zr0AyXGeG1hHnWtSk8GS9wJD2l2/SAg+IOHl1TS2dOls9Nuif8Ycfvr1tNpqgNpkg6W6A6Yy6Nzjssn4p4nVbXw4gaG7bTGVnySt3VDY8Lk0tj4epupaHZPLstJwbw41jQGtHvzXzzhvjY02gadRHU7rWeH/9SWVHhj2Fs4HMKqaI2za0eFgbp6jSA2x7YUbesHAEc0cI0Vsiyi4Za49gcj+0RtVzXhxb7wS76c/qjWt1TGHN1LxtRuomC2ZiNQwfmseZQia8TnIaueIMdGvR7nU0/cL1tKk6ND87/FO3aNkGqJj1mJBgFsSDiZGyi12o5JkAj4WiO4cISbi3ZemlwdUAM6gXSccv5Q6tmQ2dTW9NRgn2RaVUlwByBJzvPdBu6YdVILpPaIa0dzzVXFNey6bTrsJl5BwAfbI+YCmLo7aR9ESlbscebc+nf90YuptwfUef/wB3Sek2rsb1F2o6wpTLicwYH8qFalLdY6wcz7fJFbcNa3oQduXzP8LwX40uJgtiHDbB6fNMcI66MWpy22RkKtfolHZKI5q80roZfl6uoowwxX3JUnAcimG8RDd9kuGLjbg4Kzw+fK/yXAx4F4H6PkGSGxO4VTxXw5QrgzTEwYKg+zewy3I+6bsr+cFdHHnhlXBnlBxZ80vP9P7lriGsDhOCDyV14Q/08rCs2pWAa1uYmSSvptFgIUqlcN23QcIoFh2QwAdEN9clVFlxkVrl9BuSxoc7oJ5K0AQIGpkcz9UzU4vjQ0h2MAmfc9gOq8tKQDXVHN1ADTtO/UJKlbFut8SXczgBo+FvvzKx5XJt+kbcSior2/8AfwO2pEBhe6YyZzvMwvWXBGoNeCAdOotBk9J6SqvzjXOkCP1umI5QOUn/AHXPvQxulmSIa1oEydg2N1mjdWaXHmi3NVxw4h2progAH3I5R/Srru4c3U5zSMzMfWYnkm69uadIlxDXES6J5bMBnAH7+y88O2lSr/krfBINJp3MbOd1A5YymaXKhO+sHL9iNHh1Z2TTcPdzRj6ryrw2t+hjRyl84+QK1ZStdN6MDN/0TMu7hrvz1D7N9I+u/wCy8/Bt6H6mPorS4alixPWOK7Io8kn5KB9GRjdLaI3T1OkeiM611DIR+R8bfldwQyVwyuaxShMG1LTnbqhPblcbJikvBsjNMjKRv6YBDhgzkde6s6dm49h3ULig0HqVo+NhyJ7dheScaolZXh0ImqUu1GausZSu8KcKdQubqq7/ALhGn2C0YKTplMUyoQapqV2zSw4Jc4SwcjjA6EThDplO0Z7wlZMe6oZjydN3QCx4WGUYJ1VPiPLU528e3IKfCeBxVNeo317MBg6REE45nPsE4weoKxphL6UU9gvPPVx9gLi0Y4y5oJ79uyNTflAr1VO3V6oS22NFyBVRCoOCBBCrTQ20U8aa5tJGyGOFVyPRujzXLluZQfYQ4Jd7YOy5clNBQteXGkKp1yVy5LkXQRpR2lcuURGEa5HpOXi5WAO0U/QC5cgwDDfiCbfUgLlyoQr9cuVgzAXLlGQnqXSuXKhD0BSAXLkCH//Z"/>
          <p:cNvSpPr>
            <a:spLocks noChangeAspect="1" noChangeArrowheads="1"/>
          </p:cNvSpPr>
          <p:nvPr/>
        </p:nvSpPr>
        <p:spPr bwMode="auto">
          <a:xfrm>
            <a:off x="0" y="-136525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sk-SK">
              <a:latin typeface="Calibri" pitchFamily="34" charset="0"/>
            </a:endParaRPr>
          </a:p>
        </p:txBody>
      </p:sp>
      <p:pic>
        <p:nvPicPr>
          <p:cNvPr id="8197" name="Obrázok 5" descr="bacily%20na%20rukách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685800"/>
            <a:ext cx="2390775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Obrázok 6" descr="zly-leka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576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Obrázok 7" descr="2-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038600"/>
            <a:ext cx="2857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</TotalTime>
  <Words>186</Words>
  <Application>Microsoft Office PowerPoint</Application>
  <PresentationFormat>Prezentácia na obrazovke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Arkáda</vt:lpstr>
      <vt:lpstr>Snímka 1</vt:lpstr>
      <vt:lpstr>HÁDAJ ČO SOM???</vt:lpstr>
      <vt:lpstr>Vírusy a baktérie</vt:lpstr>
      <vt:lpstr>Vírusy</vt:lpstr>
      <vt:lpstr>Vírusy a človek</vt:lpstr>
      <vt:lpstr>Ako to prebieha? </vt:lpstr>
      <vt:lpstr>Baktérie</vt:lpstr>
      <vt:lpstr>Baktérie a človek</vt:lpstr>
      <vt:lpstr>Prevencia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RASTLINNÁ A ŽIVOČÍŠNA BUNKA</dc:title>
  <dc:creator>PC</dc:creator>
  <cp:lastModifiedBy>sokol</cp:lastModifiedBy>
  <cp:revision>44</cp:revision>
  <dcterms:created xsi:type="dcterms:W3CDTF">2015-01-08T15:26:46Z</dcterms:created>
  <dcterms:modified xsi:type="dcterms:W3CDTF">2023-01-29T08:04:42Z</dcterms:modified>
</cp:coreProperties>
</file>