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Názvoslovie a K, Z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714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7" t="11005" r="12888" b="31149"/>
          <a:stretch/>
        </p:blipFill>
        <p:spPr bwMode="auto">
          <a:xfrm>
            <a:off x="682847" y="1124744"/>
            <a:ext cx="815914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0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t="15684" r="46730" b="30085"/>
          <a:stretch/>
        </p:blipFill>
        <p:spPr bwMode="auto">
          <a:xfrm>
            <a:off x="395536" y="764704"/>
            <a:ext cx="48443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7" t="12282" r="14687" b="25406"/>
          <a:stretch/>
        </p:blipFill>
        <p:spPr bwMode="auto">
          <a:xfrm>
            <a:off x="755576" y="752849"/>
            <a:ext cx="7704856" cy="551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6" t="13558" r="16485" b="-113"/>
          <a:stretch/>
        </p:blipFill>
        <p:spPr bwMode="auto">
          <a:xfrm>
            <a:off x="719570" y="-6580"/>
            <a:ext cx="6879774" cy="660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8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8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10580" r="13705" b="2439"/>
          <a:stretch/>
        </p:blipFill>
        <p:spPr bwMode="auto">
          <a:xfrm>
            <a:off x="755576" y="120214"/>
            <a:ext cx="6768751" cy="670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4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7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t="11643" r="14687" b="-1276"/>
          <a:stretch/>
        </p:blipFill>
        <p:spPr bwMode="auto">
          <a:xfrm>
            <a:off x="2348564" y="2127184"/>
            <a:ext cx="4302493" cy="4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98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t="8028" r="12071" b="2765"/>
          <a:stretch/>
        </p:blipFill>
        <p:spPr bwMode="auto">
          <a:xfrm>
            <a:off x="2242687" y="1963554"/>
            <a:ext cx="4562374" cy="4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50763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Prezentácia na obrazovke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Názvoslovie a K, Z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Názvoslovie a K, Z</dc:title>
  <dc:creator>Guest</dc:creator>
  <cp:lastModifiedBy>Guest</cp:lastModifiedBy>
  <cp:revision>2</cp:revision>
  <dcterms:created xsi:type="dcterms:W3CDTF">2020-01-21T10:07:13Z</dcterms:created>
  <dcterms:modified xsi:type="dcterms:W3CDTF">2020-01-21T10:19:27Z</dcterms:modified>
</cp:coreProperties>
</file>