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16. 11. 2014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oQz5YEsx7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>
                <a:latin typeface="Comic Sans MS" pitchFamily="66" charset="0"/>
              </a:rPr>
              <a:t>Energetické zmeny pri chemických reakciách – exotermické a endotermické </a:t>
            </a:r>
            <a:r>
              <a:rPr lang="sk-SK" dirty="0" smtClean="0">
                <a:latin typeface="Comic Sans MS" pitchFamily="66" charset="0"/>
              </a:rPr>
              <a:t>reakcie </a:t>
            </a:r>
            <a:r>
              <a:rPr lang="sk-SK" dirty="0">
                <a:latin typeface="Comic Sans MS" pitchFamily="66" charset="0"/>
              </a:rPr>
              <a:t/>
            </a:r>
            <a:br>
              <a:rPr lang="sk-SK" dirty="0">
                <a:latin typeface="Comic Sans MS" pitchFamily="66" charset="0"/>
              </a:rPr>
            </a:br>
            <a:endParaRPr lang="sk-SK" dirty="0"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3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43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Faktory ovplyvňujúce priebeh chemickej reakcie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3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ENDOTERMICKÉ </a:t>
            </a:r>
            <a:r>
              <a:rPr lang="sk-SK" dirty="0"/>
              <a:t>REAKCIE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/>
            </a:r>
            <a:br>
              <a:rPr lang="sk-SK" dirty="0"/>
            </a:br>
            <a:r>
              <a:rPr lang="sk-SK" dirty="0"/>
              <a:t>Exotermické </a:t>
            </a:r>
            <a:r>
              <a:rPr lang="sk-SK" dirty="0" err="1"/>
              <a:t>reakcie-chemické</a:t>
            </a:r>
            <a:r>
              <a:rPr lang="sk-SK" dirty="0"/>
              <a:t> reakcie, v priebehu ktorých sa pri zániku väzieb v </a:t>
            </a:r>
            <a:r>
              <a:rPr lang="sk-SK" dirty="0" err="1"/>
              <a:t>reaktantoch</a:t>
            </a:r>
            <a:r>
              <a:rPr lang="sk-SK" dirty="0"/>
              <a:t> a vzniku väzieb v produktoch </a:t>
            </a:r>
            <a:r>
              <a:rPr lang="sk-SK" dirty="0" err="1"/>
              <a:t>uvoľnuje</a:t>
            </a:r>
            <a:r>
              <a:rPr lang="sk-SK" dirty="0"/>
              <a:t> teplo. Produkty exotermických reakcií majú menšiu energiu ako </a:t>
            </a:r>
            <a:r>
              <a:rPr lang="sk-SK" dirty="0" err="1"/>
              <a:t>reaktanty</a:t>
            </a:r>
            <a:r>
              <a:rPr lang="sk-SK" dirty="0"/>
              <a:t>. Chemické väzby v produktoch sú silnejšie ako v </a:t>
            </a:r>
            <a:r>
              <a:rPr lang="sk-SK" dirty="0" err="1"/>
              <a:t>reaktantoch</a:t>
            </a:r>
            <a:r>
              <a:rPr lang="sk-SK" dirty="0"/>
              <a:t>.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>Endotermické reakcie - chemické reakcie, pri ktorých sa teplo spotrebúva. Produkty reakcie majú väčšiu energiu ako </a:t>
            </a:r>
            <a:r>
              <a:rPr lang="sk-SK" dirty="0" err="1"/>
              <a:t>reaktanty</a:t>
            </a:r>
            <a:r>
              <a:rPr lang="sk-SK" dirty="0"/>
              <a:t>. Chemické väzby v produktoch sú slabšie ako v </a:t>
            </a:r>
            <a:r>
              <a:rPr lang="sk-SK" dirty="0" err="1"/>
              <a:t>reaktantoch</a:t>
            </a:r>
            <a:r>
              <a:rPr lang="sk-SK" dirty="0"/>
              <a:t>. Endotermické reakcie prebiehajú len za neustáleho spotrebúvania tepla, ktoré im poskytuje a dodáva okolie.</a:t>
            </a:r>
          </a:p>
        </p:txBody>
      </p:sp>
    </p:spTree>
    <p:extLst>
      <p:ext uri="{BB962C8B-B14F-4D97-AF65-F5344CB8AC3E}">
        <p14:creationId xmlns:p14="http://schemas.microsoft.com/office/powerpoint/2010/main" val="6092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EXOTERMICKÉ REAKCIE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Reakcia oxidu siričitého s kyslíkom za vzniku oxidu sírového:</a:t>
            </a:r>
          </a:p>
          <a:p>
            <a:r>
              <a:rPr lang="sk-SK" b="1" dirty="0"/>
              <a:t>2SO</a:t>
            </a:r>
            <a:r>
              <a:rPr lang="sk-SK" b="1" baseline="-25000" dirty="0"/>
              <a:t>2</a:t>
            </a:r>
            <a:r>
              <a:rPr lang="sk-SK" b="1" dirty="0"/>
              <a:t> + O</a:t>
            </a:r>
            <a:r>
              <a:rPr lang="sk-SK" b="1" baseline="-25000" dirty="0"/>
              <a:t>2</a:t>
            </a:r>
            <a:r>
              <a:rPr lang="sk-SK" b="1" dirty="0"/>
              <a:t> ↔ 2 SO</a:t>
            </a:r>
            <a:r>
              <a:rPr lang="sk-SK" b="1" baseline="-25000" dirty="0"/>
              <a:t>3</a:t>
            </a:r>
            <a:r>
              <a:rPr lang="sk-SK" b="1" dirty="0"/>
              <a:t> </a:t>
            </a:r>
            <a:r>
              <a:rPr lang="sk-SK" b="1" dirty="0" err="1"/>
              <a:t>Q</a:t>
            </a:r>
            <a:r>
              <a:rPr lang="sk-SK" b="1" baseline="-25000" dirty="0" err="1"/>
              <a:t>r</a:t>
            </a:r>
            <a:r>
              <a:rPr lang="sk-SK" b="1" dirty="0"/>
              <a:t> = - 196,7 </a:t>
            </a:r>
            <a:r>
              <a:rPr lang="sk-SK" b="1" dirty="0" err="1"/>
              <a:t>kJ</a:t>
            </a:r>
            <a:r>
              <a:rPr lang="sk-SK" dirty="0"/>
              <a:t> (teplo sa uvoľňuje)</a:t>
            </a:r>
          </a:p>
          <a:p>
            <a:endParaRPr lang="sk-SK" dirty="0" smtClean="0"/>
          </a:p>
          <a:p>
            <a:endParaRPr lang="sk-SK" dirty="0"/>
          </a:p>
          <a:p>
            <a:r>
              <a:rPr lang="sk-SK">
                <a:hlinkClick r:id="rId2"/>
              </a:rPr>
              <a:t>http</a:t>
            </a:r>
            <a:r>
              <a:rPr lang="sk-SK">
                <a:hlinkClick r:id="rId2"/>
              </a:rPr>
              <a:t>://</a:t>
            </a:r>
            <a:r>
              <a:rPr lang="sk-SK" smtClean="0">
                <a:hlinkClick r:id="rId2"/>
              </a:rPr>
              <a:t>www.youtube.com/watch?v=oQz5YEsx7Fo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73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ytina">
  <a:themeElements>
    <a:clrScheme name="Krytin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rytin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</TotalTime>
  <Words>21</Words>
  <Application>Microsoft Office PowerPoint</Application>
  <PresentationFormat>Prezentácia na obrazovke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Krytina</vt:lpstr>
      <vt:lpstr>Energetické zmeny pri chemických reakciách – exotermické a endotermické reakcie  </vt:lpstr>
      <vt:lpstr>Prezentácia programu PowerPoint</vt:lpstr>
      <vt:lpstr>Faktory ovplyvňujúce priebeh chemickej reakcie</vt:lpstr>
      <vt:lpstr>ENDOTERMICKÉ REAKCIE</vt:lpstr>
      <vt:lpstr>EXOTERMICKÉ REAKCIE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 – exotermické a endotermické reakcie  </dc:title>
  <dc:creator>lensk</dc:creator>
  <cp:lastModifiedBy>lensk</cp:lastModifiedBy>
  <cp:revision>3</cp:revision>
  <dcterms:created xsi:type="dcterms:W3CDTF">2014-11-16T20:00:10Z</dcterms:created>
  <dcterms:modified xsi:type="dcterms:W3CDTF">2014-11-16T20:23:03Z</dcterms:modified>
</cp:coreProperties>
</file>