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Čo je pojmová mapa, ako ju tvoriť a používať (kompletný návod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924800" cy="295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8609" t="28125" r="5124" b="26042"/>
          <a:stretch>
            <a:fillRect/>
          </a:stretch>
        </p:blipFill>
        <p:spPr bwMode="auto">
          <a:xfrm>
            <a:off x="1524000" y="3276600"/>
            <a:ext cx="601980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657600" cy="1256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RAARODN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800600" y="685800"/>
            <a:ext cx="1905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ANDORRA</a:t>
            </a:r>
            <a:endParaRPr kumimoji="0" lang="sk-SK" sz="1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1752600"/>
            <a:ext cx="3657600" cy="1256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ETAKAIOCR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800600" y="2170906"/>
            <a:ext cx="1905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TEOKRACIA</a:t>
            </a:r>
            <a:endParaRPr kumimoji="0" lang="sk-SK" sz="1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533400" y="3276600"/>
            <a:ext cx="3657600" cy="1256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ITEBR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4876800" y="3694906"/>
            <a:ext cx="1905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TIBER</a:t>
            </a:r>
            <a:endParaRPr kumimoji="0" lang="sk-SK" sz="1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228600" y="4724400"/>
            <a:ext cx="5562600" cy="1256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YTHSRÉENK   OMER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6629400" y="4953000"/>
            <a:ext cx="1905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TYRHÉNSKE MORE</a:t>
            </a:r>
            <a:endParaRPr kumimoji="0" lang="sk-SK" sz="1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5051" t="28125" r="10981" b="32292"/>
          <a:stretch>
            <a:fillRect/>
          </a:stretch>
        </p:blipFill>
        <p:spPr bwMode="auto">
          <a:xfrm>
            <a:off x="152400" y="6096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2" name="Picture 4" descr="La Sagrada Familia Granted Building Permit after 137 Years | ArchDaily"/>
          <p:cNvPicPr>
            <a:picLocks noChangeAspect="1" noChangeArrowheads="1"/>
          </p:cNvPicPr>
          <p:nvPr/>
        </p:nvPicPr>
        <p:blipFill>
          <a:blip r:embed="rId2"/>
          <a:srcRect t="4255"/>
          <a:stretch>
            <a:fillRect/>
          </a:stretch>
        </p:blipFill>
        <p:spPr bwMode="auto">
          <a:xfrm>
            <a:off x="1676400" y="0"/>
            <a:ext cx="650382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56808" t="23958" r="12738" b="38542"/>
          <a:stretch>
            <a:fillRect/>
          </a:stretch>
        </p:blipFill>
        <p:spPr bwMode="auto">
          <a:xfrm>
            <a:off x="762000" y="609600"/>
            <a:ext cx="7620000" cy="527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59736" t="28125" r="11567" b="33333"/>
          <a:stretch>
            <a:fillRect/>
          </a:stretch>
        </p:blipFill>
        <p:spPr bwMode="auto">
          <a:xfrm>
            <a:off x="609600" y="533399"/>
            <a:ext cx="7010400" cy="529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</TotalTime>
  <Words>10</Words>
  <PresentationFormat>Prezentácia na obrazovke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Nadšenie</vt:lpstr>
      <vt:lpstr>Snímka 1</vt:lpstr>
      <vt:lpstr>Snímka 2</vt:lpstr>
      <vt:lpstr>RAARODN</vt:lpstr>
      <vt:lpstr>Snímka 4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6</cp:revision>
  <dcterms:created xsi:type="dcterms:W3CDTF">2021-01-31T10:19:42Z</dcterms:created>
  <dcterms:modified xsi:type="dcterms:W3CDTF">2021-02-02T06:51:52Z</dcterms:modified>
</cp:coreProperties>
</file>