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20. 2. 2023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20. 2. 2023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20. 2. 2023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20. 2. 2023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20. 2. 2023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FduXGj6ih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200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https://www.youtube.com/watch?v=_</a:t>
            </a:r>
            <a:r>
              <a:rPr lang="sk-SK" dirty="0" smtClean="0">
                <a:hlinkClick r:id="rId2"/>
              </a:rPr>
              <a:t>FduXGj6ihY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5416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7" t="16056" r="-1204" b="16756"/>
          <a:stretch/>
        </p:blipFill>
        <p:spPr bwMode="auto">
          <a:xfrm>
            <a:off x="951345" y="1625601"/>
            <a:ext cx="6530109" cy="3602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462077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Prezentácia na obrazovke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Motív Office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ucitel</dc:creator>
  <cp:lastModifiedBy>ucitel</cp:lastModifiedBy>
  <cp:revision>1</cp:revision>
  <dcterms:created xsi:type="dcterms:W3CDTF">2023-02-20T06:58:52Z</dcterms:created>
  <dcterms:modified xsi:type="dcterms:W3CDTF">2023-02-20T06:59:50Z</dcterms:modified>
</cp:coreProperties>
</file>