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72" y="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52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6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35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08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40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799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208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4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49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577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327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236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238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62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863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2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E24C-880B-476E-800D-99F3C4028CBA}" type="datetimeFigureOut">
              <a:rPr lang="sk-SK" smtClean="0"/>
              <a:t>26.1.2021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22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D3EA11F-092F-4B5C-B9B3-713615996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73357" y="4114799"/>
            <a:ext cx="9104244" cy="1646302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Kráľovská doba –</a:t>
            </a:r>
            <a:b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Staroveký Rím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236DCDB5-2E51-4D01-9493-53FF0ECB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015" y="5761101"/>
            <a:ext cx="7766936" cy="1096899"/>
          </a:xfrm>
        </p:spPr>
        <p:txBody>
          <a:bodyPr>
            <a:normAutofit/>
          </a:bodyPr>
          <a:lstStyle/>
          <a:p>
            <a:endParaRPr lang="sk-SK" sz="2800" dirty="0">
              <a:solidFill>
                <a:srgbClr val="FF0000"/>
              </a:solidFill>
            </a:endParaRPr>
          </a:p>
        </p:txBody>
      </p:sp>
      <p:pic>
        <p:nvPicPr>
          <p:cNvPr id="5" name="Obrázok 4" descr="Obrázok, na ktorom je vnútri, mačkovitá šelma, sedenie, hnedé&#10;&#10;Automaticky generovaný popis">
            <a:extLst>
              <a:ext uri="{FF2B5EF4-FFF2-40B4-BE49-F238E27FC236}">
                <a16:creationId xmlns="" xmlns:a16="http://schemas.microsoft.com/office/drawing/2014/main" id="{F0740A35-C164-4E90-91D7-4733EB02E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9" y="0"/>
            <a:ext cx="8463171" cy="40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4D210F5-CB76-4D56-9873-FE3D1F34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2279" y="479883"/>
            <a:ext cx="6440557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Podľa legendy stál na začiatku dejín Ríma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Eneas (trójsky hrdina)</a:t>
            </a:r>
          </a:p>
          <a:p>
            <a:r>
              <a:rPr lang="sk-SK" sz="2400" dirty="0">
                <a:solidFill>
                  <a:schemeClr val="tx1"/>
                </a:solidFill>
              </a:rPr>
              <a:t>So svojimi druhmi sa usadil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na území dnešného Talianska.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K jeho potomkom patrili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Romulus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a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Rémus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= zakladatelia Ríma.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Vychovávala ich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vlčica.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Rím bol založený v roku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753 pred Kr.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E2C60EDF-1DB9-4CF4-9DB4-1DFDE3921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7" name="Obrázok 6" descr="Obrázok, na ktorom je vnútri, mačkovitá šelma, sedenie, hnedé&#10;&#10;Automaticky generovaný popis">
            <a:extLst>
              <a:ext uri="{FF2B5EF4-FFF2-40B4-BE49-F238E27FC236}">
                <a16:creationId xmlns="" xmlns:a16="http://schemas.microsoft.com/office/drawing/2014/main" id="{35A1E7BA-2288-4BD6-B4EB-E088DB82A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67" y="3967530"/>
            <a:ext cx="5923722" cy="27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8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ADE45D5-063C-4DC2-BF71-DD18C673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EF7113CB-B601-466F-A15B-74FA6229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0" y="238618"/>
            <a:ext cx="11851145" cy="6162182"/>
          </a:xfrm>
        </p:spPr>
      </p:pic>
    </p:spTree>
    <p:extLst>
      <p:ext uri="{BB962C8B-B14F-4D97-AF65-F5344CB8AC3E}">
        <p14:creationId xmlns:p14="http://schemas.microsoft.com/office/powerpoint/2010/main" val="2651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66E8A53-739D-4884-B158-887501B7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9073"/>
            <a:ext cx="5643089" cy="5056138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Ich susedmi boli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Etruskovia.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Rím</a:t>
            </a:r>
            <a:r>
              <a:rPr lang="sk-SK" sz="2400" dirty="0">
                <a:solidFill>
                  <a:schemeClr val="tx1"/>
                </a:solidFill>
              </a:rPr>
              <a:t> bol pravdepodobne jedným z etruských miest.</a:t>
            </a:r>
          </a:p>
          <a:p>
            <a:r>
              <a:rPr lang="sk-SK" sz="2400" dirty="0">
                <a:solidFill>
                  <a:schemeClr val="tx1"/>
                </a:solidFill>
              </a:rPr>
              <a:t>Etruskovia boli vynikajúcimi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hutníkmi, remeselníkmi a obchodníkmi.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Ako prvý na území Talianska poznali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železo.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Vplyv Etruskov v Ríme dokladajú mnohé pamiatky a stavby.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70F0FEAA-3520-4CC1-BE5C-763C2B5E3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7" y="0"/>
            <a:ext cx="6732104" cy="6858000"/>
          </a:xfrm>
          <a:prstGeom prst="rect">
            <a:avLst/>
          </a:prstGeom>
        </p:spPr>
      </p:pic>
      <p:pic>
        <p:nvPicPr>
          <p:cNvPr id="7" name="Obrázok 6" descr="Obrázok, na ktorom je vnútri, kov, visiaci, stôl&#10;&#10;Automaticky generovaný popis">
            <a:extLst>
              <a:ext uri="{FF2B5EF4-FFF2-40B4-BE49-F238E27FC236}">
                <a16:creationId xmlns="" xmlns:a16="http://schemas.microsoft.com/office/drawing/2014/main" id="{08E6F522-A770-47CF-8655-EB58E9497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07774"/>
            <a:ext cx="5459897" cy="24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8267EEE4-6354-4F1C-9484-951F0EB92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0E5A83F9-E6B8-40BD-9C0D-9A6F156507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14F5F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F8428C2-82B1-4F60-8650-A9A6A1F0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61" y="715617"/>
            <a:ext cx="5549732" cy="5777948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Podľa tradície vládlo v Ríme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7 kráľov.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Významným panovníkom bol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Servius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Tullius</a:t>
            </a:r>
            <a:r>
              <a:rPr lang="sk-SK" sz="2400" dirty="0">
                <a:solidFill>
                  <a:schemeClr val="tx1"/>
                </a:solidFill>
              </a:rPr>
              <a:t>, ktorý rozdelil obyvateľov v Ríme do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5 skupín.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Najbohatšia skupina mala najviac povinností ale aj práv.</a:t>
            </a:r>
          </a:p>
          <a:p>
            <a:r>
              <a:rPr lang="sk-SK" sz="2400" dirty="0">
                <a:solidFill>
                  <a:schemeClr val="tx1"/>
                </a:solidFill>
              </a:rPr>
              <a:t>Posledným etruským kráľom bol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Tarquinius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Superbus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 roku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510 pred Kr. ho Rimania z mesta vyhnali.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Rimania sa zaprisahali, že im už nikdy nebude vládnuť kráľ.</a:t>
            </a:r>
          </a:p>
        </p:txBody>
      </p:sp>
      <p:pic>
        <p:nvPicPr>
          <p:cNvPr id="5" name="Obrázok 4" descr="Obrázok, na ktorom je budova, vlak, stôl, sledovať&#10;&#10;Automaticky generovaný popis">
            <a:extLst>
              <a:ext uri="{FF2B5EF4-FFF2-40B4-BE49-F238E27FC236}">
                <a16:creationId xmlns="" xmlns:a16="http://schemas.microsoft.com/office/drawing/2014/main" id="{89B21EAC-C897-4545-B6FB-CD5CEAAD6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0" r="2459" b="-2"/>
          <a:stretch/>
        </p:blipFill>
        <p:spPr>
          <a:xfrm>
            <a:off x="6414868" y="10"/>
            <a:ext cx="5773955" cy="3448414"/>
          </a:xfrm>
          <a:prstGeom prst="rect">
            <a:avLst/>
          </a:prstGeom>
        </p:spPr>
      </p:pic>
      <p:pic>
        <p:nvPicPr>
          <p:cNvPr id="7" name="Obrázok 6" descr="Obrázok, na ktorom je osoba, fotografia, ľudia, žena&#10;&#10;Automaticky generovaný popis">
            <a:extLst>
              <a:ext uri="{FF2B5EF4-FFF2-40B4-BE49-F238E27FC236}">
                <a16:creationId xmlns="" xmlns:a16="http://schemas.microsoft.com/office/drawing/2014/main" id="{165CB9B3-0924-4F2D-846A-7F59C5BCD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r="6064" b="3"/>
          <a:stretch/>
        </p:blipFill>
        <p:spPr>
          <a:xfrm>
            <a:off x="6414867" y="3448424"/>
            <a:ext cx="5921132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197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81390C"/>
      </a:accent1>
      <a:accent2>
        <a:srgbClr val="562608"/>
      </a:accent2>
      <a:accent3>
        <a:srgbClr val="ED8B50"/>
      </a:accent3>
      <a:accent4>
        <a:srgbClr val="AD4C11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152</Words>
  <Application>Microsoft Office PowerPoint</Application>
  <PresentationFormat>Vlastná</PresentationFormat>
  <Paragraphs>17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Fazeta</vt:lpstr>
      <vt:lpstr>Kráľovská doba – Staroveký Rím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Kráľovská doba – Staroveký Rím</dc:title>
  <dc:creator>takac.tomas1863@gmail.com</dc:creator>
  <cp:lastModifiedBy>Radúz</cp:lastModifiedBy>
  <cp:revision>3</cp:revision>
  <dcterms:created xsi:type="dcterms:W3CDTF">2020-10-26T11:44:53Z</dcterms:created>
  <dcterms:modified xsi:type="dcterms:W3CDTF">2021-01-26T10:49:33Z</dcterms:modified>
</cp:coreProperties>
</file>