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24.4.2017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NETI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Nadpis 1"/>
          <p:cNvSpPr txBox="1">
            <a:spLocks/>
          </p:cNvSpPr>
          <p:nvPr/>
        </p:nvSpPr>
        <p:spPr>
          <a:xfrm>
            <a:off x="457200" y="533400"/>
            <a:ext cx="8229600" cy="14478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5720" rIns="22860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8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OPAKOVANIE</a:t>
            </a:r>
            <a:endParaRPr kumimoji="0" lang="sk-SK" sz="8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ravidelný päťuholník 3"/>
          <p:cNvSpPr/>
          <p:nvPr/>
        </p:nvSpPr>
        <p:spPr>
          <a:xfrm>
            <a:off x="0" y="457200"/>
            <a:ext cx="4114800" cy="10668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ALELA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Pravidelný päťuholník 4"/>
          <p:cNvSpPr/>
          <p:nvPr/>
        </p:nvSpPr>
        <p:spPr>
          <a:xfrm>
            <a:off x="3962400" y="457200"/>
            <a:ext cx="4114800" cy="1066800"/>
          </a:xfrm>
          <a:prstGeom prst="pen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HAPLOID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6" name="Pravidelný päťuholník 5"/>
          <p:cNvSpPr/>
          <p:nvPr/>
        </p:nvSpPr>
        <p:spPr>
          <a:xfrm>
            <a:off x="0" y="1676400"/>
            <a:ext cx="5257800" cy="1066800"/>
          </a:xfrm>
          <a:prstGeom prst="pent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HOMOZYGOT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7" name="Pravidelný päťuholník 6"/>
          <p:cNvSpPr/>
          <p:nvPr/>
        </p:nvSpPr>
        <p:spPr>
          <a:xfrm>
            <a:off x="4724400" y="1676400"/>
            <a:ext cx="4114800" cy="106680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LOKUS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8" name="Pravidelný päťuholník 7"/>
          <p:cNvSpPr/>
          <p:nvPr/>
        </p:nvSpPr>
        <p:spPr>
          <a:xfrm>
            <a:off x="1219200" y="2895600"/>
            <a:ext cx="6553200" cy="1066800"/>
          </a:xfrm>
          <a:prstGeom prst="pent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KODOMINANCIA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Vodorovný zvitok 3"/>
          <p:cNvSpPr/>
          <p:nvPr/>
        </p:nvSpPr>
        <p:spPr>
          <a:xfrm>
            <a:off x="304800" y="152400"/>
            <a:ext cx="8458200" cy="2133600"/>
          </a:xfrm>
          <a:prstGeom prst="horizont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a.) </a:t>
            </a:r>
            <a:r>
              <a:rPr lang="sk-SK" sz="3600" b="1" dirty="0" err="1" smtClean="0">
                <a:solidFill>
                  <a:schemeClr val="bg1"/>
                </a:solidFill>
              </a:rPr>
              <a:t>Mendel</a:t>
            </a:r>
            <a:r>
              <a:rPr lang="sk-SK" sz="3600" b="1" dirty="0" smtClean="0">
                <a:solidFill>
                  <a:schemeClr val="bg1"/>
                </a:solidFill>
              </a:rPr>
              <a:t> </a:t>
            </a:r>
            <a:r>
              <a:rPr lang="sk-SK" sz="3600" dirty="0" smtClean="0">
                <a:solidFill>
                  <a:schemeClr val="bg1"/>
                </a:solidFill>
              </a:rPr>
              <a:t>– predpokladal existenciu chromozómov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5" name="Vodorovný zvitok 4"/>
          <p:cNvSpPr/>
          <p:nvPr/>
        </p:nvSpPr>
        <p:spPr>
          <a:xfrm>
            <a:off x="381000" y="1981200"/>
            <a:ext cx="8458200" cy="21336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b.) úplná dominancia – </a:t>
            </a:r>
            <a:r>
              <a:rPr lang="sk-SK" sz="3600" dirty="0" smtClean="0">
                <a:solidFill>
                  <a:schemeClr val="bg1"/>
                </a:solidFill>
              </a:rPr>
              <a:t>ak sa v prípade </a:t>
            </a:r>
            <a:r>
              <a:rPr lang="sk-SK" sz="3600" dirty="0" err="1" smtClean="0">
                <a:solidFill>
                  <a:schemeClr val="bg1"/>
                </a:solidFill>
              </a:rPr>
              <a:t>heterozygota</a:t>
            </a:r>
            <a:r>
              <a:rPr lang="sk-SK" sz="3600" dirty="0" smtClean="0">
                <a:solidFill>
                  <a:schemeClr val="bg1"/>
                </a:solidFill>
              </a:rPr>
              <a:t> prejavia vo fenotype obe </a:t>
            </a:r>
            <a:r>
              <a:rPr lang="sk-SK" sz="3600" dirty="0" err="1" smtClean="0">
                <a:solidFill>
                  <a:schemeClr val="bg1"/>
                </a:solidFill>
              </a:rPr>
              <a:t>alely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6" name="Vodorovný zvitok 5"/>
          <p:cNvSpPr/>
          <p:nvPr/>
        </p:nvSpPr>
        <p:spPr>
          <a:xfrm>
            <a:off x="381000" y="4114800"/>
            <a:ext cx="8458200" cy="2133600"/>
          </a:xfrm>
          <a:prstGeom prst="horizont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bg1"/>
                </a:solidFill>
              </a:rPr>
              <a:t>c.) sesterské </a:t>
            </a:r>
            <a:r>
              <a:rPr lang="sk-SK" sz="3600" b="1" dirty="0" err="1" smtClean="0">
                <a:solidFill>
                  <a:schemeClr val="bg1"/>
                </a:solidFill>
              </a:rPr>
              <a:t>chromatidy</a:t>
            </a:r>
            <a:r>
              <a:rPr lang="sk-SK" sz="3600" b="1" dirty="0" smtClean="0">
                <a:solidFill>
                  <a:schemeClr val="bg1"/>
                </a:solidFill>
              </a:rPr>
              <a:t> – </a:t>
            </a:r>
            <a:r>
              <a:rPr lang="sk-SK" sz="3600" dirty="0" smtClean="0">
                <a:solidFill>
                  <a:schemeClr val="bg1"/>
                </a:solidFill>
              </a:rPr>
              <a:t>sú chromozómy, ktoré kódujú rovnaké </a:t>
            </a:r>
            <a:r>
              <a:rPr lang="sk-SK" sz="3600" dirty="0" smtClean="0">
                <a:solidFill>
                  <a:schemeClr val="bg1"/>
                </a:solidFill>
              </a:rPr>
              <a:t>z</a:t>
            </a:r>
            <a:r>
              <a:rPr lang="sk-SK" sz="3600" dirty="0" smtClean="0">
                <a:solidFill>
                  <a:schemeClr val="bg1"/>
                </a:solidFill>
              </a:rPr>
              <a:t>naky a vlastnosti </a:t>
            </a:r>
            <a:endParaRPr lang="sk-SK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31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VYTVORTE SPRÁVNE DVOJICE: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628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1.mRNA		A: replikácia</a:t>
            </a:r>
          </a:p>
          <a:p>
            <a:endParaRPr lang="sk-SK" dirty="0" smtClean="0"/>
          </a:p>
          <a:p>
            <a:r>
              <a:rPr lang="sk-SK" dirty="0" smtClean="0"/>
              <a:t>2. </a:t>
            </a:r>
            <a:r>
              <a:rPr lang="sk-SK" dirty="0" err="1" smtClean="0"/>
              <a:t>tRNA</a:t>
            </a:r>
            <a:r>
              <a:rPr lang="sk-SK" dirty="0" smtClean="0"/>
              <a:t>			B: </a:t>
            </a:r>
            <a:r>
              <a:rPr lang="sk-SK" dirty="0" err="1" smtClean="0"/>
              <a:t>translácia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3. DNA			C: </a:t>
            </a:r>
            <a:r>
              <a:rPr lang="sk-SK" dirty="0" err="1" smtClean="0"/>
              <a:t>kodón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4. </a:t>
            </a:r>
            <a:r>
              <a:rPr lang="sk-SK" dirty="0" err="1" smtClean="0"/>
              <a:t>triplet</a:t>
            </a:r>
            <a:r>
              <a:rPr lang="sk-SK" dirty="0" smtClean="0"/>
              <a:t>		D: transkripcia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dirty="0" smtClean="0"/>
              <a:t>Vypíšte pojmy súvisiace s genetickým kódom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152400" y="1524000"/>
            <a:ext cx="8763000" cy="487680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/>
                </a:solidFill>
              </a:rPr>
              <a:t>Šifra, zdvojenie, </a:t>
            </a:r>
            <a:r>
              <a:rPr lang="sk-SK" sz="3200" b="1" dirty="0" err="1" smtClean="0">
                <a:solidFill>
                  <a:schemeClr val="bg1"/>
                </a:solidFill>
              </a:rPr>
              <a:t>lokus</a:t>
            </a:r>
            <a:r>
              <a:rPr lang="sk-SK" sz="3200" b="1" dirty="0" smtClean="0">
                <a:solidFill>
                  <a:schemeClr val="bg1"/>
                </a:solidFill>
              </a:rPr>
              <a:t>, </a:t>
            </a:r>
            <a:r>
              <a:rPr lang="sk-SK" sz="3200" b="1" dirty="0" err="1" smtClean="0">
                <a:solidFill>
                  <a:schemeClr val="bg1"/>
                </a:solidFill>
              </a:rPr>
              <a:t>triplet</a:t>
            </a:r>
            <a:r>
              <a:rPr lang="sk-SK" sz="3200" b="1" dirty="0" smtClean="0">
                <a:solidFill>
                  <a:schemeClr val="bg1"/>
                </a:solidFill>
              </a:rPr>
              <a:t>, </a:t>
            </a:r>
            <a:r>
              <a:rPr lang="sk-SK" sz="3200" b="1" dirty="0" err="1" smtClean="0">
                <a:solidFill>
                  <a:schemeClr val="bg1"/>
                </a:solidFill>
              </a:rPr>
              <a:t>univerzalita</a:t>
            </a:r>
            <a:r>
              <a:rPr lang="sk-SK" sz="3200" b="1" dirty="0" smtClean="0">
                <a:solidFill>
                  <a:schemeClr val="bg1"/>
                </a:solidFill>
              </a:rPr>
              <a:t>, degenerácia, génom,  aminokyselina, </a:t>
            </a:r>
            <a:endParaRPr lang="sk-SK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132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sk-SK" b="1" dirty="0" smtClean="0">
                <a:effectLst/>
              </a:rPr>
              <a:t>Uveďte rozdiel medzi:</a:t>
            </a:r>
            <a:endParaRPr lang="sk-SK" b="1" dirty="0">
              <a:effectLst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äťuholník 3"/>
          <p:cNvSpPr/>
          <p:nvPr/>
        </p:nvSpPr>
        <p:spPr>
          <a:xfrm>
            <a:off x="152400" y="1447800"/>
            <a:ext cx="8534400" cy="914400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ysClr val="windowText" lastClr="000000"/>
                </a:solidFill>
              </a:rPr>
              <a:t>Pohlavnou bunkou + pohlavným chromozómom</a:t>
            </a:r>
            <a:endParaRPr lang="sk-SK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Päťuholník 4"/>
          <p:cNvSpPr/>
          <p:nvPr/>
        </p:nvSpPr>
        <p:spPr>
          <a:xfrm>
            <a:off x="228600" y="2514600"/>
            <a:ext cx="8534400" cy="9144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>
                <a:solidFill>
                  <a:sysClr val="windowText" lastClr="000000"/>
                </a:solidFill>
              </a:rPr>
              <a:t>Mitózou</a:t>
            </a:r>
            <a:r>
              <a:rPr lang="sk-SK" sz="3200" dirty="0" smtClean="0">
                <a:solidFill>
                  <a:sysClr val="windowText" lastClr="000000"/>
                </a:solidFill>
              </a:rPr>
              <a:t> + </a:t>
            </a:r>
            <a:r>
              <a:rPr lang="sk-SK" sz="3200" dirty="0" err="1" smtClean="0">
                <a:solidFill>
                  <a:sysClr val="windowText" lastClr="000000"/>
                </a:solidFill>
              </a:rPr>
              <a:t>meiózou</a:t>
            </a:r>
            <a:endParaRPr lang="sk-SK" sz="3200" dirty="0">
              <a:solidFill>
                <a:sysClr val="windowText" lastClr="000000"/>
              </a:solidFill>
            </a:endParaRPr>
          </a:p>
        </p:txBody>
      </p:sp>
      <p:sp>
        <p:nvSpPr>
          <p:cNvPr id="6" name="Päťuholník 5"/>
          <p:cNvSpPr/>
          <p:nvPr/>
        </p:nvSpPr>
        <p:spPr>
          <a:xfrm>
            <a:off x="228600" y="3657600"/>
            <a:ext cx="8534400" cy="914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ysClr val="windowText" lastClr="000000"/>
                </a:solidFill>
              </a:rPr>
              <a:t>Neúplnou dominanciou + </a:t>
            </a:r>
            <a:r>
              <a:rPr lang="sk-SK" sz="3200" dirty="0" err="1" smtClean="0">
                <a:solidFill>
                  <a:sysClr val="windowText" lastClr="000000"/>
                </a:solidFill>
              </a:rPr>
              <a:t>kodominanciou</a:t>
            </a:r>
            <a:endParaRPr lang="sk-SK" sz="3200" dirty="0">
              <a:solidFill>
                <a:sysClr val="windowText" lastClr="000000"/>
              </a:solidFill>
            </a:endParaRPr>
          </a:p>
        </p:txBody>
      </p:sp>
      <p:sp>
        <p:nvSpPr>
          <p:cNvPr id="7" name="Päťuholník 6"/>
          <p:cNvSpPr/>
          <p:nvPr/>
        </p:nvSpPr>
        <p:spPr>
          <a:xfrm>
            <a:off x="228600" y="4800600"/>
            <a:ext cx="8534400" cy="914400"/>
          </a:xfrm>
          <a:prstGeom prst="homePlat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>
                <a:solidFill>
                  <a:sysClr val="windowText" lastClr="000000"/>
                </a:solidFill>
              </a:rPr>
              <a:t>Tripletom</a:t>
            </a:r>
            <a:r>
              <a:rPr lang="sk-SK" sz="3200" dirty="0" smtClean="0">
                <a:solidFill>
                  <a:sysClr val="windowText" lastClr="000000"/>
                </a:solidFill>
              </a:rPr>
              <a:t> + </a:t>
            </a:r>
            <a:r>
              <a:rPr lang="sk-SK" sz="3200" dirty="0" err="1" smtClean="0">
                <a:solidFill>
                  <a:sysClr val="windowText" lastClr="000000"/>
                </a:solidFill>
              </a:rPr>
              <a:t>kodónom</a:t>
            </a:r>
            <a:endParaRPr lang="sk-SK" sz="3200" dirty="0">
              <a:solidFill>
                <a:sysClr val="windowText" lastClr="000000"/>
              </a:solidFill>
            </a:endParaRPr>
          </a:p>
        </p:txBody>
      </p:sp>
      <p:sp>
        <p:nvSpPr>
          <p:cNvPr id="8" name="Päťuholník 7"/>
          <p:cNvSpPr/>
          <p:nvPr/>
        </p:nvSpPr>
        <p:spPr>
          <a:xfrm>
            <a:off x="228600" y="5943600"/>
            <a:ext cx="8534400" cy="914400"/>
          </a:xfrm>
          <a:prstGeom prst="homePlat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smtClean="0">
                <a:solidFill>
                  <a:sysClr val="windowText" lastClr="000000"/>
                </a:solidFill>
              </a:rPr>
              <a:t>DNA + RNA</a:t>
            </a:r>
            <a:endParaRPr lang="sk-SK" sz="32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</TotalTime>
  <Words>92</Words>
  <PresentationFormat>Prezentácia na obrazovke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Odliatok</vt:lpstr>
      <vt:lpstr>Snímka 1</vt:lpstr>
      <vt:lpstr>Snímka 2</vt:lpstr>
      <vt:lpstr>Snímka 3</vt:lpstr>
      <vt:lpstr>VYTVORTE SPRÁVNE DVOJICE:</vt:lpstr>
      <vt:lpstr>Vypíšte pojmy súvisiace s genetickým kódom</vt:lpstr>
      <vt:lpstr>Uveďte rozdiel medzi: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</dc:title>
  <dc:creator>hp</dc:creator>
  <cp:lastModifiedBy>hp</cp:lastModifiedBy>
  <cp:revision>11</cp:revision>
  <dcterms:created xsi:type="dcterms:W3CDTF">2017-04-24T14:22:26Z</dcterms:created>
  <dcterms:modified xsi:type="dcterms:W3CDTF">2017-04-24T14:40:21Z</dcterms:modified>
</cp:coreProperties>
</file>