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2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15. 6. 2020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Obojživelníky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Hádaj kto som...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2530" name="AutoShape 2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2" name="AutoShape 4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4" name="AutoShape 6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6" name="Picture 8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112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&amp;lcaron;adávania obrázkov pre dopyt hrabavka škvrni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599"/>
            <a:ext cx="8001000" cy="5307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Riešenie:</a:t>
            </a:r>
          </a:p>
          <a:p>
            <a:pPr>
              <a:buNone/>
            </a:pPr>
            <a:r>
              <a:rPr lang="sk-SK" dirty="0" smtClean="0"/>
              <a:t>1.</a:t>
            </a:r>
          </a:p>
          <a:p>
            <a:pPr>
              <a:buNone/>
            </a:pPr>
            <a:r>
              <a:rPr lang="sk-SK" dirty="0" smtClean="0"/>
              <a:t>2.</a:t>
            </a:r>
          </a:p>
          <a:p>
            <a:pPr>
              <a:buNone/>
            </a:pPr>
            <a:r>
              <a:rPr lang="sk-SK" dirty="0" smtClean="0"/>
              <a:t>3.</a:t>
            </a:r>
          </a:p>
          <a:p>
            <a:pPr>
              <a:buNone/>
            </a:pPr>
            <a:r>
              <a:rPr lang="sk-SK" dirty="0" smtClean="0"/>
              <a:t>4.</a:t>
            </a:r>
          </a:p>
          <a:p>
            <a:pPr>
              <a:buNone/>
            </a:pPr>
            <a:r>
              <a:rPr lang="sk-SK" dirty="0" smtClean="0"/>
              <a:t>5.</a:t>
            </a:r>
          </a:p>
          <a:p>
            <a:pPr>
              <a:buNone/>
            </a:pPr>
            <a:r>
              <a:rPr lang="sk-SK" dirty="0" smtClean="0"/>
              <a:t>6.</a:t>
            </a:r>
          </a:p>
          <a:p>
            <a:pPr>
              <a:buNone/>
            </a:pPr>
            <a:r>
              <a:rPr lang="sk-SK" dirty="0" smtClean="0"/>
              <a:t>7.</a:t>
            </a:r>
          </a:p>
          <a:p>
            <a:pPr>
              <a:buNone/>
            </a:pPr>
            <a:r>
              <a:rPr lang="sk-SK" dirty="0" smtClean="0"/>
              <a:t>8.</a:t>
            </a:r>
          </a:p>
          <a:p>
            <a:pPr>
              <a:buNone/>
            </a:pPr>
            <a:r>
              <a:rPr lang="sk-SK" dirty="0" smtClean="0"/>
              <a:t>9.</a:t>
            </a:r>
          </a:p>
          <a:p>
            <a:pPr>
              <a:buNone/>
            </a:pPr>
            <a:r>
              <a:rPr lang="sk-SK" dirty="0" smtClean="0"/>
              <a:t>10.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      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050" name="AutoShape 2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271588"/>
            <a:ext cx="4286250" cy="2657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271588"/>
            <a:ext cx="4286250" cy="2657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2" cstate="print"/>
          <a:srcRect b="16846"/>
          <a:stretch>
            <a:fillRect/>
          </a:stretch>
        </p:blipFill>
        <p:spPr bwMode="auto">
          <a:xfrm>
            <a:off x="0" y="381000"/>
            <a:ext cx="5025259" cy="2590800"/>
          </a:xfrm>
          <a:prstGeom prst="rect">
            <a:avLst/>
          </a:prstGeom>
          <a:noFill/>
        </p:spPr>
      </p:pic>
      <p:pic>
        <p:nvPicPr>
          <p:cNvPr id="2058" name="Picture 10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3" cstate="print"/>
          <a:srcRect t="19101" r="11241"/>
          <a:stretch>
            <a:fillRect/>
          </a:stretch>
        </p:blipFill>
        <p:spPr bwMode="auto">
          <a:xfrm>
            <a:off x="-152400" y="3429000"/>
            <a:ext cx="5791200" cy="3429000"/>
          </a:xfrm>
          <a:prstGeom prst="rect">
            <a:avLst/>
          </a:prstGeom>
          <a:noFill/>
        </p:spPr>
      </p:pic>
      <p:pic>
        <p:nvPicPr>
          <p:cNvPr id="2056" name="Picture 8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676400"/>
            <a:ext cx="3686597" cy="2777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386" name="AutoShape 2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1728788"/>
            <a:ext cx="4762500" cy="3609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88" name="AutoShape 4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1728788"/>
            <a:ext cx="4762500" cy="3609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2" name="AutoShape 8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4" name="AutoShape 10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6" name="AutoShape 12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8" name="Picture 14" descr="Výsledok vyh&amp;lcaron;adávania obrázkov pre dopyt skokan hne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90249"/>
            <a:ext cx="5029200" cy="3767751"/>
          </a:xfrm>
          <a:prstGeom prst="rect">
            <a:avLst/>
          </a:prstGeom>
          <a:noFill/>
        </p:spPr>
      </p:pic>
      <p:pic>
        <p:nvPicPr>
          <p:cNvPr id="16390" name="Picture 6" descr="Výsledok vyh&amp;lcaron;adávania obrázkov pre dopyt skokan hne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28600"/>
            <a:ext cx="4762500" cy="360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26" name="AutoShape 2" descr="Výsledok vyh&amp;lcaron;adávania obrázkov pre dopyt rosni&amp;ccaron;ka zelen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Výsledok vyh&amp;lcaron;adávania obrázkov pre dopyt rosni&amp;ccaron;ka zelen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6486525" cy="4324351"/>
          </a:xfrm>
          <a:prstGeom prst="rect">
            <a:avLst/>
          </a:prstGeom>
          <a:noFill/>
        </p:spPr>
      </p:pic>
      <p:sp>
        <p:nvSpPr>
          <p:cNvPr id="1030" name="AutoShape 6" descr="Výsledok vyh&amp;lcaron;adávania obrázkov pre dopyt rosnicka na skle"/>
          <p:cNvSpPr>
            <a:spLocks noChangeAspect="1" noChangeArrowheads="1"/>
          </p:cNvSpPr>
          <p:nvPr/>
        </p:nvSpPr>
        <p:spPr bwMode="auto">
          <a:xfrm>
            <a:off x="155575" y="-2071688"/>
            <a:ext cx="37814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2" name="AutoShape 8" descr="Výsledok vyh&amp;lcaron;adávania obrázkov pre dopyt rosnicka na skle"/>
          <p:cNvSpPr>
            <a:spLocks noChangeAspect="1" noChangeArrowheads="1"/>
          </p:cNvSpPr>
          <p:nvPr/>
        </p:nvSpPr>
        <p:spPr bwMode="auto">
          <a:xfrm>
            <a:off x="155575" y="-2071688"/>
            <a:ext cx="37814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Zelený Strom &amp;Zcaron;aba, Zelená, &amp;Zcaron;ltá, Tiny, Plávacie Bla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Zelený Strom &amp;Zcaron;aba, Zelená, &amp;Zcaron;ltá, Tiny, Plávacie Bla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 l="21875" t="11429" r="38750" b="10649"/>
          <a:stretch>
            <a:fillRect/>
          </a:stretch>
        </p:blipFill>
        <p:spPr bwMode="auto">
          <a:xfrm>
            <a:off x="5879592" y="2971800"/>
            <a:ext cx="326440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60" name="Picture 4" descr="Výsledok vyh&amp;lcaron;adávania obrázkov pre dopyt ml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1408" y="2619374"/>
            <a:ext cx="5768934" cy="4238626"/>
          </a:xfrm>
          <a:prstGeom prst="rect">
            <a:avLst/>
          </a:prstGeom>
          <a:noFill/>
        </p:spPr>
      </p:pic>
      <p:pic>
        <p:nvPicPr>
          <p:cNvPr id="19458" name="Picture 2" descr="Výsledok vyh&amp;lcaron;adávania obrázkov pre dopyt ml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67508"/>
            <a:ext cx="423680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&amp;lcaron;adávania obrázkov pre dopyt ml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29194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miniopterus.sk/o_zabach/Bv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49" y="609600"/>
            <a:ext cx="4191000" cy="2928439"/>
          </a:xfrm>
          <a:prstGeom prst="rect">
            <a:avLst/>
          </a:prstGeom>
          <a:noFill/>
        </p:spPr>
      </p:pic>
      <p:sp>
        <p:nvSpPr>
          <p:cNvPr id="18436" name="AutoShape 4" descr="Výsledok vyh&amp;lcaron;adávania obrázkov pre dopyt ropucha zelena"/>
          <p:cNvSpPr>
            <a:spLocks noChangeAspect="1" noChangeArrowheads="1"/>
          </p:cNvSpPr>
          <p:nvPr/>
        </p:nvSpPr>
        <p:spPr bwMode="auto">
          <a:xfrm>
            <a:off x="155575" y="-1790700"/>
            <a:ext cx="4695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8" name="AutoShape 6" descr="Výsledok vyh&amp;lcaron;adávania obrázkov pre dopyt ropucha zelena"/>
          <p:cNvSpPr>
            <a:spLocks noChangeAspect="1" noChangeArrowheads="1"/>
          </p:cNvSpPr>
          <p:nvPr/>
        </p:nvSpPr>
        <p:spPr bwMode="auto">
          <a:xfrm>
            <a:off x="155575" y="-1790700"/>
            <a:ext cx="4695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40" name="Picture 8" descr="Výsledok vyh&amp;lcaron;adávania obrázkov pre dopyt ropucha zele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895600"/>
            <a:ext cx="469582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Výsledok vyh&amp;lcaron;adávania obrázkov pre dopyt ropucha bradavi&amp;ccaron;n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80962"/>
            <a:ext cx="6433729" cy="4549102"/>
          </a:xfrm>
          <a:prstGeom prst="rect">
            <a:avLst/>
          </a:prstGeom>
          <a:noFill/>
        </p:spPr>
      </p:pic>
      <p:sp>
        <p:nvSpPr>
          <p:cNvPr id="20484" name="AutoShape 4" descr="Výsledok vyh&amp;lcaron;adávania obrázkov pre dopyt ropucha bradavi&amp;ccaron;natá vajicka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6" name="AutoShape 6" descr="Výsledok vyh&amp;lcaron;adávania obrázkov pre dopyt ropucha bradavi&amp;ccaron;natá vajicka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8" name="Picture 8" descr="Výsledok vyh&amp;lcaron;adávania obrázkov pre dopyt ropucha bradavi&amp;ccaron;natá vajic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79813"/>
            <a:ext cx="4104249" cy="3078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2" name="Picture 4" descr="Výsledok vyh&amp;lcaron;adávania obrázkov pre dopyt kun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6771" y="3276600"/>
            <a:ext cx="5377229" cy="3581400"/>
          </a:xfrm>
          <a:prstGeom prst="rect">
            <a:avLst/>
          </a:prstGeom>
          <a:noFill/>
        </p:spPr>
      </p:pic>
      <p:pic>
        <p:nvPicPr>
          <p:cNvPr id="17414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412" y="0"/>
            <a:ext cx="5181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48</Words>
  <Application>Microsoft Office PowerPoint</Application>
  <PresentationFormat>Prezentácia na obrazovke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Obojživelníky</vt:lpstr>
      <vt:lpstr>      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23</cp:revision>
  <dcterms:created xsi:type="dcterms:W3CDTF">2016-11-25T15:01:55Z</dcterms:created>
  <dcterms:modified xsi:type="dcterms:W3CDTF">2020-06-15T19:32:30Z</dcterms:modified>
</cp:coreProperties>
</file>