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78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7C341-1B8D-47AB-9273-8CD9B3146A58}" type="datetimeFigureOut">
              <a:rPr lang="en-US"/>
              <a:pPr>
                <a:defRPr/>
              </a:pPr>
              <a:t>1/1/2002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98A72-CFB6-4CEC-8635-532872A3A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3FF1F-C96A-44BB-ABA6-89BAD15FDAD2}" type="datetimeFigureOut">
              <a:rPr lang="en-US"/>
              <a:pPr>
                <a:defRPr/>
              </a:pPr>
              <a:t>1/1/2002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DE44E-1CF0-4A8E-AFB3-405A10F90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3A543-A8C5-4565-B310-0C2DFC9D7261}" type="datetimeFigureOut">
              <a:rPr lang="en-US"/>
              <a:pPr>
                <a:defRPr/>
              </a:pPr>
              <a:t>1/1/2002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C6D08-A1AE-4100-880D-13A154572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E6AED-452A-42FF-AB37-E6B7E5C503FE}" type="datetimeFigureOut">
              <a:rPr lang="en-US"/>
              <a:pPr>
                <a:defRPr/>
              </a:pPr>
              <a:t>1/1/2002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B429C-D72F-4E01-8B7B-433B5F948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A1D45-3A80-4E95-A78B-8C9E316F2A25}" type="datetimeFigureOut">
              <a:rPr lang="en-US"/>
              <a:pPr>
                <a:defRPr/>
              </a:pPr>
              <a:t>1/1/2002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C1F2C-F211-4248-8A65-57C7FD49C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8950C-3FA7-45BD-B853-D3FAEE7CD9CF}" type="datetimeFigureOut">
              <a:rPr lang="en-US"/>
              <a:pPr>
                <a:defRPr/>
              </a:pPr>
              <a:t>1/1/2002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DADB7-4481-4EFC-8C1E-6B4B5780E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2BF84-287F-4F8A-9852-1CA2B85FAD65}" type="datetimeFigureOut">
              <a:rPr lang="en-US"/>
              <a:pPr>
                <a:defRPr/>
              </a:pPr>
              <a:t>1/1/2002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94E24-1EB6-4D27-826F-F36306CB6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856BB-0283-432E-B0BE-794EB6F7CCF6}" type="datetimeFigureOut">
              <a:rPr lang="en-US"/>
              <a:pPr>
                <a:defRPr/>
              </a:pPr>
              <a:t>1/1/2002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B0896-3A3C-4730-BA23-C7672B336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A7EE9-9281-4EC7-B016-B060EC31758D}" type="datetimeFigureOut">
              <a:rPr lang="en-US"/>
              <a:pPr>
                <a:defRPr/>
              </a:pPr>
              <a:t>1/1/2002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DA55A-AE39-4CC5-B9EC-D84CC3B89C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623AF-5D84-4EBF-AA08-B8BB95D98848}" type="datetimeFigureOut">
              <a:rPr lang="en-US"/>
              <a:pPr>
                <a:defRPr/>
              </a:pPr>
              <a:t>1/1/2002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D0C8E-F32B-4C22-9042-86B784B75A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96AE9-E778-4F00-A36E-DF7542F39EF6}" type="datetimeFigureOut">
              <a:rPr lang="en-US"/>
              <a:pPr>
                <a:defRPr/>
              </a:pPr>
              <a:t>1/1/2002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A57C5-160C-4220-9436-CD2FCC1F8B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9B4E22-7ABA-45ED-8435-0F8B34C2A102}" type="datetimeFigureOut">
              <a:rPr lang="en-US"/>
              <a:pPr>
                <a:defRPr/>
              </a:pPr>
              <a:t>1/1/2002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B256E6F-1E01-45BA-9011-D888502402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3"/>
          <p:cNvPicPr>
            <a:picLocks noChangeAspect="1"/>
          </p:cNvPicPr>
          <p:nvPr/>
        </p:nvPicPr>
        <p:blipFill>
          <a:blip r:embed="rId2"/>
          <a:srcRect t="5394"/>
          <a:stretch>
            <a:fillRect/>
          </a:stretch>
        </p:blipFill>
        <p:spPr bwMode="auto">
          <a:xfrm>
            <a:off x="241300" y="95250"/>
            <a:ext cx="2811463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7"/>
          <p:cNvPicPr>
            <a:picLocks noChangeAspect="1"/>
          </p:cNvPicPr>
          <p:nvPr/>
        </p:nvPicPr>
        <p:blipFill>
          <a:blip r:embed="rId3"/>
          <a:srcRect l="6924" t="11694" r="2290" b="8920"/>
          <a:stretch>
            <a:fillRect/>
          </a:stretch>
        </p:blipFill>
        <p:spPr bwMode="auto">
          <a:xfrm>
            <a:off x="3295650" y="2098675"/>
            <a:ext cx="2668588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31000" y="206375"/>
            <a:ext cx="1965325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>
          <a:xfrm>
            <a:off x="3189288" y="0"/>
            <a:ext cx="0" cy="6762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96000" y="0"/>
            <a:ext cx="0" cy="6762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970963" y="0"/>
            <a:ext cx="0" cy="6762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866563" y="47625"/>
            <a:ext cx="0" cy="6762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0" y="1990725"/>
            <a:ext cx="11866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0" y="41211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322" name="Picture 22"/>
          <p:cNvPicPr>
            <a:picLocks noChangeAspect="1"/>
          </p:cNvPicPr>
          <p:nvPr/>
        </p:nvPicPr>
        <p:blipFill>
          <a:blip r:embed="rId5"/>
          <a:srcRect t="5766" b="1537"/>
          <a:stretch>
            <a:fillRect/>
          </a:stretch>
        </p:blipFill>
        <p:spPr bwMode="auto">
          <a:xfrm>
            <a:off x="9310688" y="2087563"/>
            <a:ext cx="2219325" cy="192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Connector 24"/>
          <p:cNvCxnSpPr/>
          <p:nvPr/>
        </p:nvCxnSpPr>
        <p:spPr>
          <a:xfrm flipV="1">
            <a:off x="0" y="6307138"/>
            <a:ext cx="12192000" cy="22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324" name="Picture 2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0538" y="4152900"/>
            <a:ext cx="22098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5" name="Picture 2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0538" y="4164013"/>
            <a:ext cx="22098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6" name="Picture 29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80138" y="4419600"/>
            <a:ext cx="26860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7" name="TextBox 1"/>
          <p:cNvSpPr txBox="1">
            <a:spLocks noChangeArrowheads="1"/>
          </p:cNvSpPr>
          <p:nvPr/>
        </p:nvSpPr>
        <p:spPr bwMode="auto">
          <a:xfrm>
            <a:off x="3752850" y="384175"/>
            <a:ext cx="194151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Rastlinn</a:t>
            </a:r>
            <a:r>
              <a:rPr lang="sk-SK" sz="2800">
                <a:latin typeface="Calibri" pitchFamily="34" charset="0"/>
              </a:rPr>
              <a:t>á bunka</a:t>
            </a:r>
            <a:endParaRPr lang="en-US" sz="2800">
              <a:latin typeface="Calibri" pitchFamily="34" charset="0"/>
            </a:endParaRPr>
          </a:p>
        </p:txBody>
      </p:sp>
      <p:sp>
        <p:nvSpPr>
          <p:cNvPr id="13328" name="TextBox 2"/>
          <p:cNvSpPr txBox="1">
            <a:spLocks noChangeArrowheads="1"/>
          </p:cNvSpPr>
          <p:nvPr/>
        </p:nvSpPr>
        <p:spPr bwMode="auto">
          <a:xfrm>
            <a:off x="490538" y="2581275"/>
            <a:ext cx="2287587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>
                <a:latin typeface="Calibri" pitchFamily="34" charset="0"/>
              </a:rPr>
              <a:t>Živočíšna bunka</a:t>
            </a:r>
            <a:endParaRPr lang="en-US" sz="2800">
              <a:latin typeface="Calibri" pitchFamily="34" charset="0"/>
            </a:endParaRPr>
          </a:p>
        </p:txBody>
      </p:sp>
      <p:sp>
        <p:nvSpPr>
          <p:cNvPr id="13329" name="TextBox 4"/>
          <p:cNvSpPr txBox="1">
            <a:spLocks noChangeArrowheads="1"/>
          </p:cNvSpPr>
          <p:nvPr/>
        </p:nvSpPr>
        <p:spPr bwMode="auto">
          <a:xfrm>
            <a:off x="4081463" y="4783138"/>
            <a:ext cx="22352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>
                <a:latin typeface="Calibri" pitchFamily="34" charset="0"/>
              </a:rPr>
              <a:t>Jadro</a:t>
            </a:r>
            <a:endParaRPr lang="en-US" sz="2800">
              <a:latin typeface="Calibri" pitchFamily="34" charset="0"/>
            </a:endParaRPr>
          </a:p>
        </p:txBody>
      </p:sp>
      <p:sp>
        <p:nvSpPr>
          <p:cNvPr id="13330" name="TextBox 11"/>
          <p:cNvSpPr txBox="1">
            <a:spLocks noChangeArrowheads="1"/>
          </p:cNvSpPr>
          <p:nvPr/>
        </p:nvSpPr>
        <p:spPr bwMode="auto">
          <a:xfrm>
            <a:off x="9331325" y="617538"/>
            <a:ext cx="2198688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>
                <a:latin typeface="Calibri" pitchFamily="34" charset="0"/>
              </a:rPr>
              <a:t>Mitochondria</a:t>
            </a:r>
          </a:p>
          <a:p>
            <a:endParaRPr lang="en-US">
              <a:latin typeface="Calibri" pitchFamily="34" charset="0"/>
            </a:endParaRPr>
          </a:p>
        </p:txBody>
      </p:sp>
      <p:sp>
        <p:nvSpPr>
          <p:cNvPr id="13331" name="TextBox 13"/>
          <p:cNvSpPr txBox="1">
            <a:spLocks noChangeArrowheads="1"/>
          </p:cNvSpPr>
          <p:nvPr/>
        </p:nvSpPr>
        <p:spPr bwMode="auto">
          <a:xfrm>
            <a:off x="6497638" y="2655888"/>
            <a:ext cx="2198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>
                <a:latin typeface="Calibri" pitchFamily="34" charset="0"/>
              </a:rPr>
              <a:t>Chloroplast</a:t>
            </a:r>
            <a:endParaRPr lang="en-US" sz="2800">
              <a:latin typeface="Calibri" pitchFamily="34" charset="0"/>
            </a:endParaRPr>
          </a:p>
        </p:txBody>
      </p:sp>
      <p:sp>
        <p:nvSpPr>
          <p:cNvPr id="13332" name="TextBox 14"/>
          <p:cNvSpPr txBox="1">
            <a:spLocks noChangeArrowheads="1"/>
          </p:cNvSpPr>
          <p:nvPr/>
        </p:nvSpPr>
        <p:spPr bwMode="auto">
          <a:xfrm>
            <a:off x="9201150" y="4721225"/>
            <a:ext cx="256063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>
                <a:latin typeface="Calibri" pitchFamily="34" charset="0"/>
              </a:rPr>
              <a:t>Cytoplazmatická membrána</a:t>
            </a:r>
            <a:endParaRPr lang="en-US" sz="2800">
              <a:latin typeface="Calibri" pitchFamily="34" charset="0"/>
            </a:endParaRP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3684588" y="381000"/>
            <a:ext cx="1703387" cy="1109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/>
              <a:t>1.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9315450" y="471488"/>
            <a:ext cx="2200275" cy="1109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/>
              <a:t>2.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28625" y="2390775"/>
            <a:ext cx="1703388" cy="1109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/>
              <a:t>3.</a:t>
            </a: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6448425" y="2336800"/>
            <a:ext cx="1817688" cy="1109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/>
              <a:t>4.</a:t>
            </a: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3875088" y="4441825"/>
            <a:ext cx="1703387" cy="1109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/>
              <a:t>5.</a:t>
            </a: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9164638" y="4699000"/>
            <a:ext cx="2484437" cy="1109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/>
              <a:t>6.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3189288" y="0"/>
            <a:ext cx="0" cy="6762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96000" y="0"/>
            <a:ext cx="0" cy="6762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970963" y="0"/>
            <a:ext cx="0" cy="6762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866563" y="47625"/>
            <a:ext cx="0" cy="6762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0" y="2011363"/>
            <a:ext cx="11866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0" y="41211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0" y="6307138"/>
            <a:ext cx="12192000" cy="22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34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100013"/>
            <a:ext cx="2360612" cy="178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5875" y="134938"/>
            <a:ext cx="2347913" cy="1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2425" y="2160588"/>
            <a:ext cx="24225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7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30950" y="2160588"/>
            <a:ext cx="2535238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8" name="Picture 1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0188" y="4197350"/>
            <a:ext cx="2762250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9" name="Picture 14"/>
          <p:cNvPicPr>
            <a:picLocks noChangeAspect="1"/>
          </p:cNvPicPr>
          <p:nvPr/>
        </p:nvPicPr>
        <p:blipFill>
          <a:blip r:embed="rId7"/>
          <a:srcRect l="3806"/>
          <a:stretch>
            <a:fillRect/>
          </a:stretch>
        </p:blipFill>
        <p:spPr bwMode="auto">
          <a:xfrm>
            <a:off x="6121400" y="4308475"/>
            <a:ext cx="2792413" cy="182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0" name="TextBox 3"/>
          <p:cNvSpPr txBox="1">
            <a:spLocks noChangeArrowheads="1"/>
          </p:cNvSpPr>
          <p:nvPr/>
        </p:nvSpPr>
        <p:spPr bwMode="auto">
          <a:xfrm>
            <a:off x="3770313" y="625475"/>
            <a:ext cx="16589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>
                <a:latin typeface="Calibri" pitchFamily="34" charset="0"/>
              </a:rPr>
              <a:t>Golgiho aparát</a:t>
            </a:r>
            <a:endParaRPr lang="en-US" sz="2800">
              <a:latin typeface="Calibri" pitchFamily="34" charset="0"/>
            </a:endParaRPr>
          </a:p>
        </p:txBody>
      </p:sp>
      <p:sp>
        <p:nvSpPr>
          <p:cNvPr id="14351" name="TextBox 5"/>
          <p:cNvSpPr txBox="1">
            <a:spLocks noChangeArrowheads="1"/>
          </p:cNvSpPr>
          <p:nvPr/>
        </p:nvSpPr>
        <p:spPr bwMode="auto">
          <a:xfrm>
            <a:off x="9750425" y="595313"/>
            <a:ext cx="170021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>
                <a:latin typeface="Calibri" pitchFamily="34" charset="0"/>
              </a:rPr>
              <a:t>Ribozóm</a:t>
            </a:r>
          </a:p>
          <a:p>
            <a:endParaRPr lang="en-US">
              <a:latin typeface="Calibri" pitchFamily="34" charset="0"/>
            </a:endParaRPr>
          </a:p>
        </p:txBody>
      </p:sp>
      <p:sp>
        <p:nvSpPr>
          <p:cNvPr id="14352" name="TextBox 6"/>
          <p:cNvSpPr txBox="1">
            <a:spLocks noChangeArrowheads="1"/>
          </p:cNvSpPr>
          <p:nvPr/>
        </p:nvSpPr>
        <p:spPr bwMode="auto">
          <a:xfrm>
            <a:off x="3676650" y="2627313"/>
            <a:ext cx="25257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>
                <a:latin typeface="Calibri" pitchFamily="34" charset="0"/>
              </a:rPr>
              <a:t>Črievička</a:t>
            </a:r>
            <a:endParaRPr lang="en-US" sz="2800">
              <a:latin typeface="Calibri" pitchFamily="34" charset="0"/>
            </a:endParaRPr>
          </a:p>
        </p:txBody>
      </p:sp>
      <p:sp>
        <p:nvSpPr>
          <p:cNvPr id="14353" name="TextBox 7"/>
          <p:cNvSpPr txBox="1">
            <a:spLocks noChangeArrowheads="1"/>
          </p:cNvSpPr>
          <p:nvPr/>
        </p:nvSpPr>
        <p:spPr bwMode="auto">
          <a:xfrm>
            <a:off x="9599613" y="2620963"/>
            <a:ext cx="25130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>
                <a:latin typeface="Calibri" pitchFamily="34" charset="0"/>
              </a:rPr>
              <a:t>Meňavka</a:t>
            </a:r>
            <a:endParaRPr lang="en-US" sz="2800">
              <a:latin typeface="Calibri" pitchFamily="34" charset="0"/>
            </a:endParaRPr>
          </a:p>
        </p:txBody>
      </p:sp>
      <p:sp>
        <p:nvSpPr>
          <p:cNvPr id="14354" name="TextBox 8"/>
          <p:cNvSpPr txBox="1">
            <a:spLocks noChangeArrowheads="1"/>
          </p:cNvSpPr>
          <p:nvPr/>
        </p:nvSpPr>
        <p:spPr bwMode="auto">
          <a:xfrm>
            <a:off x="3594100" y="4594225"/>
            <a:ext cx="2282825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>
                <a:latin typeface="Calibri" pitchFamily="34" charset="0"/>
              </a:rPr>
              <a:t>Červené krvinky</a:t>
            </a:r>
            <a:endParaRPr lang="en-US">
              <a:latin typeface="Calibri" pitchFamily="34" charset="0"/>
            </a:endParaRPr>
          </a:p>
        </p:txBody>
      </p:sp>
      <p:sp>
        <p:nvSpPr>
          <p:cNvPr id="14355" name="TextBox 9"/>
          <p:cNvSpPr txBox="1">
            <a:spLocks noChangeArrowheads="1"/>
          </p:cNvSpPr>
          <p:nvPr/>
        </p:nvSpPr>
        <p:spPr bwMode="auto">
          <a:xfrm>
            <a:off x="9623425" y="4932363"/>
            <a:ext cx="2770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>
                <a:latin typeface="Calibri" pitchFamily="34" charset="0"/>
              </a:rPr>
              <a:t>Neurón</a:t>
            </a:r>
            <a:endParaRPr lang="en-US" sz="2800">
              <a:latin typeface="Calibri" pitchFamily="34" charset="0"/>
            </a:endParaRP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3684588" y="381000"/>
            <a:ext cx="1809750" cy="1109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/>
              <a:t>7.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9632950" y="344488"/>
            <a:ext cx="1703388" cy="1109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/>
              <a:t>8.</a:t>
            </a: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3595688" y="2330450"/>
            <a:ext cx="1703387" cy="1109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/>
              <a:t>9.</a:t>
            </a: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9613900" y="2441575"/>
            <a:ext cx="1703388" cy="1109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/>
              <a:t>10.</a:t>
            </a: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3541713" y="4508500"/>
            <a:ext cx="1703387" cy="1109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/>
              <a:t>11.</a:t>
            </a: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9544050" y="4765675"/>
            <a:ext cx="1703388" cy="1109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/>
              <a:t>12.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30</Words>
  <Application>Microsoft Office PowerPoint</Application>
  <PresentationFormat>Custom</PresentationFormat>
  <Paragraphs>24</Paragraphs>
  <Slides>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Šablóna návrhu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6" baseType="lpstr">
      <vt:lpstr>Calibri</vt:lpstr>
      <vt:lpstr>Arial</vt:lpstr>
      <vt:lpstr>Calibri Light</vt:lpstr>
      <vt:lpstr>Office Theme</vt:lpstr>
      <vt:lpstr>Snímka 1</vt:lpstr>
      <vt:lpstr>Snímka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Jano S.</cp:lastModifiedBy>
  <cp:revision>18</cp:revision>
  <dcterms:created xsi:type="dcterms:W3CDTF">2021-03-31T11:18:56Z</dcterms:created>
  <dcterms:modified xsi:type="dcterms:W3CDTF">2001-12-31T23:36:47Z</dcterms:modified>
</cp:coreProperties>
</file>