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B8E95F-F89D-42C4-B59F-34FF2AF2CA7E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355976" y="1988840"/>
            <a:ext cx="4248472" cy="2936617"/>
          </a:xfrm>
        </p:spPr>
        <p:txBody>
          <a:bodyPr/>
          <a:lstStyle/>
          <a:p>
            <a:pPr algn="ctr"/>
            <a:r>
              <a:rPr lang="sk-SK" b="1" dirty="0" err="1" smtClean="0"/>
              <a:t>English</a:t>
            </a:r>
            <a:r>
              <a:rPr lang="sk-SK" b="1" dirty="0" smtClean="0"/>
              <a:t> </a:t>
            </a:r>
            <a:r>
              <a:rPr lang="sk-SK" b="1" dirty="0" err="1" smtClean="0"/>
              <a:t>Christmas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b="1" dirty="0"/>
          </a:p>
        </p:txBody>
      </p:sp>
      <p:sp>
        <p:nvSpPr>
          <p:cNvPr id="4" name="AutoShape 2" descr="Výsledok vyh&amp;lcaron;adávania obrázkov pre dopyt christmas tree"/>
          <p:cNvSpPr>
            <a:spLocks noChangeAspect="1" noChangeArrowheads="1"/>
          </p:cNvSpPr>
          <p:nvPr/>
        </p:nvSpPr>
        <p:spPr bwMode="auto">
          <a:xfrm>
            <a:off x="155575" y="-2833688"/>
            <a:ext cx="6124575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ýsledok vyh&amp;lcaron;adávania obrázkov pre dopyt christmas tree"/>
          <p:cNvSpPr>
            <a:spLocks noChangeAspect="1" noChangeArrowheads="1"/>
          </p:cNvSpPr>
          <p:nvPr/>
        </p:nvSpPr>
        <p:spPr bwMode="auto">
          <a:xfrm>
            <a:off x="307975" y="-2681288"/>
            <a:ext cx="6124575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8164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3289" y="4947110"/>
            <a:ext cx="6512511" cy="1218194"/>
          </a:xfrm>
        </p:spPr>
        <p:txBody>
          <a:bodyPr/>
          <a:lstStyle/>
          <a:p>
            <a:r>
              <a:rPr lang="sk-SK" dirty="0" err="1" smtClean="0"/>
              <a:t>Reindeer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sz="2800" dirty="0" err="1" smtClean="0"/>
              <a:t>Rudolph</a:t>
            </a:r>
            <a:r>
              <a:rPr lang="sk-SK" sz="2800" dirty="0" smtClean="0"/>
              <a:t> </a:t>
            </a:r>
            <a:r>
              <a:rPr lang="sk-SK" sz="2800" dirty="0" err="1" smtClean="0"/>
              <a:t>the</a:t>
            </a:r>
            <a:r>
              <a:rPr lang="sk-SK" sz="2800" dirty="0" smtClean="0"/>
              <a:t> </a:t>
            </a:r>
            <a:r>
              <a:rPr lang="sk-SK" sz="2800" dirty="0" err="1" smtClean="0"/>
              <a:t>Red-Nosed</a:t>
            </a:r>
            <a:r>
              <a:rPr lang="sk-SK" sz="2800" dirty="0" smtClean="0"/>
              <a:t> </a:t>
            </a:r>
            <a:r>
              <a:rPr lang="sk-SK" sz="2800" dirty="0" err="1" smtClean="0"/>
              <a:t>Reindeer</a:t>
            </a:r>
            <a:endParaRPr lang="sk-SK" sz="28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5412830" cy="3475037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37112"/>
            <a:ext cx="2143125" cy="21431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52736"/>
            <a:ext cx="2873896" cy="36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Lights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5688632" cy="3024336"/>
          </a:xfrm>
        </p:spPr>
      </p:pic>
    </p:spTree>
    <p:extLst>
      <p:ext uri="{BB962C8B-B14F-4D97-AF65-F5344CB8AC3E}">
        <p14:creationId xmlns:p14="http://schemas.microsoft.com/office/powerpoint/2010/main" val="34041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Mistletoe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3" y="227638"/>
            <a:ext cx="3690553" cy="243840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2736304" cy="3600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185"/>
            <a:ext cx="4896544" cy="34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Toys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126331"/>
            <a:ext cx="4048125" cy="2686050"/>
          </a:xfrm>
        </p:spPr>
      </p:pic>
    </p:spTree>
    <p:extLst>
      <p:ext uri="{BB962C8B-B14F-4D97-AF65-F5344CB8AC3E}">
        <p14:creationId xmlns:p14="http://schemas.microsoft.com/office/powerpoint/2010/main" val="42641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/>
              <a:t>pudding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2656"/>
            <a:ext cx="3845892" cy="326390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476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Bow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21619"/>
            <a:ext cx="3645941" cy="3203525"/>
          </a:xfrm>
        </p:spPr>
      </p:pic>
    </p:spTree>
    <p:extLst>
      <p:ext uri="{BB962C8B-B14F-4D97-AF65-F5344CB8AC3E}">
        <p14:creationId xmlns:p14="http://schemas.microsoft.com/office/powerpoint/2010/main" val="17655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Sleigh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98036"/>
            <a:ext cx="6400800" cy="3342640"/>
          </a:xfrm>
        </p:spPr>
      </p:pic>
    </p:spTree>
    <p:extLst>
      <p:ext uri="{BB962C8B-B14F-4D97-AF65-F5344CB8AC3E}">
        <p14:creationId xmlns:p14="http://schemas.microsoft.com/office/powerpoint/2010/main" val="36457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Eve </a:t>
            </a:r>
            <a:br>
              <a:rPr lang="sk-SK" dirty="0" smtClean="0"/>
            </a:br>
            <a:r>
              <a:rPr lang="sk-SK" sz="2400" dirty="0" smtClean="0"/>
              <a:t>24th December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5904656" cy="3816424"/>
          </a:xfrm>
        </p:spPr>
      </p:pic>
    </p:spTree>
    <p:extLst>
      <p:ext uri="{BB962C8B-B14F-4D97-AF65-F5344CB8AC3E}">
        <p14:creationId xmlns:p14="http://schemas.microsoft.com/office/powerpoint/2010/main" val="4158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400" dirty="0" smtClean="0"/>
              <a:t>25th December</a:t>
            </a:r>
            <a:endParaRPr lang="sk-SK" sz="24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" b="10045"/>
          <a:stretch/>
        </p:blipFill>
        <p:spPr>
          <a:xfrm>
            <a:off x="1691680" y="324000"/>
            <a:ext cx="6048672" cy="3636000"/>
          </a:xfrm>
        </p:spPr>
      </p:pic>
    </p:spTree>
    <p:extLst>
      <p:ext uri="{BB962C8B-B14F-4D97-AF65-F5344CB8AC3E}">
        <p14:creationId xmlns:p14="http://schemas.microsoft.com/office/powerpoint/2010/main" val="3058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9" y="4372168"/>
            <a:ext cx="7622232" cy="1143000"/>
          </a:xfrm>
        </p:spPr>
        <p:txBody>
          <a:bodyPr/>
          <a:lstStyle/>
          <a:p>
            <a:r>
              <a:rPr lang="sk-SK" sz="3600" dirty="0" err="1" smtClean="0"/>
              <a:t>Roast</a:t>
            </a:r>
            <a:r>
              <a:rPr lang="sk-SK" sz="3600" dirty="0" smtClean="0"/>
              <a:t> </a:t>
            </a:r>
            <a:r>
              <a:rPr lang="sk-SK" sz="3600" dirty="0" err="1" smtClean="0"/>
              <a:t>turkey</a:t>
            </a:r>
            <a:r>
              <a:rPr lang="sk-SK" sz="3600" dirty="0" smtClean="0"/>
              <a:t>, </a:t>
            </a:r>
            <a:r>
              <a:rPr lang="sk-SK" sz="3600" dirty="0" err="1" smtClean="0"/>
              <a:t>roast</a:t>
            </a:r>
            <a:r>
              <a:rPr lang="sk-SK" sz="3600" dirty="0" smtClean="0"/>
              <a:t> </a:t>
            </a:r>
            <a:r>
              <a:rPr lang="sk-SK" sz="3600" dirty="0" err="1" smtClean="0"/>
              <a:t>vegetables</a:t>
            </a:r>
            <a:r>
              <a:rPr lang="sk-SK" sz="3600" dirty="0" smtClean="0"/>
              <a:t>,</a:t>
            </a:r>
            <a:br>
              <a:rPr lang="sk-SK" sz="3600" dirty="0" smtClean="0"/>
            </a:br>
            <a:r>
              <a:rPr lang="sk-SK" sz="3600" dirty="0" err="1" smtClean="0"/>
              <a:t>brussel</a:t>
            </a:r>
            <a:r>
              <a:rPr lang="sk-SK" sz="3600" dirty="0" smtClean="0"/>
              <a:t> </a:t>
            </a:r>
            <a:r>
              <a:rPr lang="sk-SK" sz="3600" dirty="0" err="1" smtClean="0"/>
              <a:t>sprouts</a:t>
            </a:r>
            <a:r>
              <a:rPr lang="sk-SK" sz="3600" dirty="0" smtClean="0"/>
              <a:t>, </a:t>
            </a:r>
            <a:r>
              <a:rPr lang="sk-SK" sz="3600" dirty="0" err="1" smtClean="0"/>
              <a:t>carrots</a:t>
            </a:r>
            <a:r>
              <a:rPr lang="sk-SK" sz="3600" dirty="0" smtClean="0"/>
              <a:t>, </a:t>
            </a:r>
            <a:r>
              <a:rPr lang="sk-SK" sz="3600" dirty="0" err="1" smtClean="0"/>
              <a:t>stuffing</a:t>
            </a:r>
            <a:r>
              <a:rPr lang="sk-SK" sz="3600" dirty="0" smtClean="0"/>
              <a:t>, </a:t>
            </a:r>
            <a:r>
              <a:rPr lang="sk-SK" sz="3600" dirty="0" err="1" smtClean="0"/>
              <a:t>gravy</a:t>
            </a:r>
            <a:r>
              <a:rPr lang="sk-SK" sz="3600" dirty="0" smtClean="0"/>
              <a:t>, </a:t>
            </a:r>
            <a:r>
              <a:rPr lang="sk-SK" sz="3600" dirty="0" err="1" smtClean="0"/>
              <a:t>christmas</a:t>
            </a:r>
            <a:r>
              <a:rPr lang="sk-SK" sz="3600" dirty="0" smtClean="0"/>
              <a:t> </a:t>
            </a:r>
            <a:r>
              <a:rPr lang="sk-SK" sz="3600" smtClean="0"/>
              <a:t>pudding...  </a:t>
            </a:r>
            <a:endParaRPr lang="sk-SK" sz="36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6" y="731838"/>
            <a:ext cx="5791728" cy="3475037"/>
          </a:xfrm>
        </p:spPr>
      </p:pic>
    </p:spTree>
    <p:extLst>
      <p:ext uri="{BB962C8B-B14F-4D97-AF65-F5344CB8AC3E}">
        <p14:creationId xmlns:p14="http://schemas.microsoft.com/office/powerpoint/2010/main" val="33614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3289" y="5085184"/>
            <a:ext cx="6512511" cy="1008112"/>
          </a:xfrm>
        </p:spPr>
        <p:txBody>
          <a:bodyPr/>
          <a:lstStyle/>
          <a:p>
            <a:r>
              <a:rPr lang="sk-SK" dirty="0" err="1" smtClean="0"/>
              <a:t>Present</a:t>
            </a:r>
            <a:r>
              <a:rPr lang="sk-SK" dirty="0" smtClean="0"/>
              <a:t> - </a:t>
            </a:r>
            <a:r>
              <a:rPr lang="sk-SK" dirty="0" err="1" smtClean="0"/>
              <a:t>Crackers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3744416" cy="4464496"/>
          </a:xfrm>
          <a:prstGeom prst="rect">
            <a:avLst/>
          </a:prstGeom>
        </p:spPr>
      </p:pic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1054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Bauble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99393"/>
            <a:ext cx="3475037" cy="347503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9" y="908720"/>
            <a:ext cx="371703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Candle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2696"/>
            <a:ext cx="5112568" cy="2952327"/>
          </a:xfrm>
        </p:spPr>
      </p:pic>
    </p:spTree>
    <p:extLst>
      <p:ext uri="{BB962C8B-B14F-4D97-AF65-F5344CB8AC3E}">
        <p14:creationId xmlns:p14="http://schemas.microsoft.com/office/powerpoint/2010/main" val="554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Holly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720"/>
            <a:ext cx="3096344" cy="259228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3240359" cy="25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Wreath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3960440" cy="3312368"/>
          </a:xfrm>
        </p:spPr>
      </p:pic>
    </p:spTree>
    <p:extLst>
      <p:ext uri="{BB962C8B-B14F-4D97-AF65-F5344CB8AC3E}">
        <p14:creationId xmlns:p14="http://schemas.microsoft.com/office/powerpoint/2010/main" val="41546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Fireplace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78" y="731838"/>
            <a:ext cx="6177843" cy="3475037"/>
          </a:xfrm>
        </p:spPr>
      </p:pic>
    </p:spTree>
    <p:extLst>
      <p:ext uri="{BB962C8B-B14F-4D97-AF65-F5344CB8AC3E}">
        <p14:creationId xmlns:p14="http://schemas.microsoft.com/office/powerpoint/2010/main" val="36213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Father</a:t>
            </a:r>
            <a:r>
              <a:rPr lang="sk-SK" dirty="0" smtClean="0"/>
              <a:t> </a:t>
            </a:r>
            <a:r>
              <a:rPr lang="sk-SK" dirty="0" err="1" smtClean="0"/>
              <a:t>Christmas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97066"/>
            <a:ext cx="6400800" cy="2544580"/>
          </a:xfrm>
        </p:spPr>
      </p:pic>
    </p:spTree>
    <p:extLst>
      <p:ext uri="{BB962C8B-B14F-4D97-AF65-F5344CB8AC3E}">
        <p14:creationId xmlns:p14="http://schemas.microsoft.com/office/powerpoint/2010/main" val="7036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8680"/>
            <a:ext cx="5184575" cy="3444676"/>
          </a:xfrm>
        </p:spPr>
      </p:pic>
    </p:spTree>
    <p:extLst>
      <p:ext uri="{BB962C8B-B14F-4D97-AF65-F5344CB8AC3E}">
        <p14:creationId xmlns:p14="http://schemas.microsoft.com/office/powerpoint/2010/main" val="620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115</TotalTime>
  <Words>31</Words>
  <Application>Microsoft Office PowerPoint</Application>
  <PresentationFormat>Prezentácia na obrazovke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Georgia</vt:lpstr>
      <vt:lpstr>Trebuchet MS</vt:lpstr>
      <vt:lpstr>Aerodynamika</vt:lpstr>
      <vt:lpstr>English Christmas </vt:lpstr>
      <vt:lpstr>Present - Crackers</vt:lpstr>
      <vt:lpstr>Bauble</vt:lpstr>
      <vt:lpstr>Candle</vt:lpstr>
      <vt:lpstr>Holly</vt:lpstr>
      <vt:lpstr>Wreath</vt:lpstr>
      <vt:lpstr>Fireplace</vt:lpstr>
      <vt:lpstr>Father Christmas</vt:lpstr>
      <vt:lpstr>Christmas tree</vt:lpstr>
      <vt:lpstr>Reindeer  Rudolph the Red-Nosed Reindeer</vt:lpstr>
      <vt:lpstr>Lights</vt:lpstr>
      <vt:lpstr>Mistletoe </vt:lpstr>
      <vt:lpstr>Toys</vt:lpstr>
      <vt:lpstr>Christmas  pudding</vt:lpstr>
      <vt:lpstr>Bow</vt:lpstr>
      <vt:lpstr>Sleigh</vt:lpstr>
      <vt:lpstr>Christmas Eve  24th December</vt:lpstr>
      <vt:lpstr>Christmas Day 25th December</vt:lpstr>
      <vt:lpstr>Roast turkey, roast vegetables, brussel sprouts, carrots, stuffing, gravy, christmas pudding...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Christmas</dc:title>
  <dc:creator>Meno</dc:creator>
  <cp:lastModifiedBy>HP</cp:lastModifiedBy>
  <cp:revision>14</cp:revision>
  <dcterms:created xsi:type="dcterms:W3CDTF">2016-12-12T12:44:21Z</dcterms:created>
  <dcterms:modified xsi:type="dcterms:W3CDTF">2022-12-05T21:00:18Z</dcterms:modified>
</cp:coreProperties>
</file>