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WyIHqDp8sB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50131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www.youtube.com/watch?v=WyIHqDp8sBc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21156" r="46570" b="17441"/>
          <a:stretch/>
        </p:blipFill>
        <p:spPr bwMode="auto">
          <a:xfrm>
            <a:off x="1259632" y="476672"/>
            <a:ext cx="6569614" cy="423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0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19812" r="35942" b="7760"/>
          <a:stretch/>
        </p:blipFill>
        <p:spPr bwMode="auto">
          <a:xfrm>
            <a:off x="251520" y="980728"/>
            <a:ext cx="8568952" cy="525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3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t="22539" r="35299" b="9141"/>
          <a:stretch/>
        </p:blipFill>
        <p:spPr bwMode="auto">
          <a:xfrm>
            <a:off x="395536" y="1196751"/>
            <a:ext cx="8352928" cy="48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3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t="21255" r="34786" b="8180"/>
          <a:stretch/>
        </p:blipFill>
        <p:spPr bwMode="auto">
          <a:xfrm>
            <a:off x="467544" y="1124744"/>
            <a:ext cx="845897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Prezentácia na obrazovke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https://www.youtube.com/watch?v=WyIHqDp8sBc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https://www.youtube.com/watch?v=WyIHqDp8sBc </dc:title>
  <dc:creator>spravca</dc:creator>
  <cp:lastModifiedBy>spravca</cp:lastModifiedBy>
  <cp:revision>5</cp:revision>
  <dcterms:created xsi:type="dcterms:W3CDTF">2021-01-29T07:18:35Z</dcterms:created>
  <dcterms:modified xsi:type="dcterms:W3CDTF">2021-01-29T07:27:14Z</dcterms:modified>
</cp:coreProperties>
</file>