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7" r:id="rId7"/>
    <p:sldId id="260" r:id="rId8"/>
    <p:sldId id="261" r:id="rId9"/>
    <p:sldId id="268" r:id="rId10"/>
    <p:sldId id="269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17EF45F-3D7D-4AB2-BBA2-09130F01C692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6B8F166-F56D-4C66-B706-9DC3BFE9EF3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9792" y="2492896"/>
            <a:ext cx="6444208" cy="2060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6000" dirty="0" smtClean="0"/>
              <a:t>Rozmnožovanie baktérií a húb</a:t>
            </a:r>
            <a:endParaRPr lang="sk-SK" sz="6000" dirty="0"/>
          </a:p>
        </p:txBody>
      </p:sp>
      <p:pic>
        <p:nvPicPr>
          <p:cNvPr id="4" name="Obrázok 3" descr="bbf807b925_74392642_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2747797" cy="2060848"/>
          </a:xfrm>
          <a:prstGeom prst="rect">
            <a:avLst/>
          </a:prstGeom>
        </p:spPr>
      </p:pic>
      <p:pic>
        <p:nvPicPr>
          <p:cNvPr id="5" name="Obrázok 4" descr="bakterie_4a6569487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60848"/>
            <a:ext cx="2734139" cy="2880320"/>
          </a:xfrm>
          <a:prstGeom prst="rect">
            <a:avLst/>
          </a:prstGeom>
        </p:spPr>
      </p:pic>
      <p:pic>
        <p:nvPicPr>
          <p:cNvPr id="6" name="Obrázok 5" descr="794593.jpg"/>
          <p:cNvPicPr>
            <a:picLocks noChangeAspect="1"/>
          </p:cNvPicPr>
          <p:nvPr/>
        </p:nvPicPr>
        <p:blipFill>
          <a:blip r:embed="rId4" cstate="print"/>
          <a:srcRect r="10577"/>
          <a:stretch>
            <a:fillRect/>
          </a:stretch>
        </p:blipFill>
        <p:spPr>
          <a:xfrm>
            <a:off x="0" y="4797152"/>
            <a:ext cx="2771800" cy="20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Fleming a dnešní vedci - Rubriky - Rádio F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6667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nicilín - prvé antibiotik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41491"/>
            <a:ext cx="2600400" cy="2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3600" b="1" i="1" u="sng" dirty="0" smtClean="0">
                <a:latin typeface="Times New Roman" pitchFamily="18" charset="0"/>
                <a:cs typeface="Times New Roman" pitchFamily="18" charset="0"/>
              </a:rPr>
              <a:t>ROZPADOM  VLÁKIEN:</a:t>
            </a:r>
            <a:endParaRPr lang="sk-SK" b="1" i="1" u="sng" dirty="0"/>
          </a:p>
        </p:txBody>
      </p:sp>
      <p:pic>
        <p:nvPicPr>
          <p:cNvPr id="5" name="Obrázok 4" descr="retaze bakterií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5"/>
            <a:ext cx="6984776" cy="509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ROZMNOžOVANIE</a:t>
            </a:r>
            <a:r>
              <a:rPr lang="sk-SK" dirty="0" smtClean="0"/>
              <a:t> HÚB</a:t>
            </a:r>
            <a:endParaRPr lang="sk-SK" dirty="0"/>
          </a:p>
        </p:txBody>
      </p:sp>
      <p:pic>
        <p:nvPicPr>
          <p:cNvPr id="4" name="Zástupný symbol obsahu 3" descr="PRRODO~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5749307" cy="38448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Obrázok 4" descr="200000045.jpg"/>
          <p:cNvPicPr>
            <a:picLocks noChangeAspect="1"/>
          </p:cNvPicPr>
          <p:nvPr/>
        </p:nvPicPr>
        <p:blipFill>
          <a:blip r:embed="rId3" cstate="print"/>
          <a:srcRect l="24286" t="19760" r="56429" b="23540"/>
          <a:stretch>
            <a:fillRect/>
          </a:stretch>
        </p:blipFill>
        <p:spPr>
          <a:xfrm>
            <a:off x="1547664" y="2708920"/>
            <a:ext cx="1080120" cy="1080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200000045.jpg"/>
          <p:cNvPicPr>
            <a:picLocks noChangeAspect="1"/>
          </p:cNvPicPr>
          <p:nvPr/>
        </p:nvPicPr>
        <p:blipFill>
          <a:blip r:embed="rId3" cstate="print"/>
          <a:srcRect l="24286" t="19760" r="56429" b="23540"/>
          <a:stretch>
            <a:fillRect/>
          </a:stretch>
        </p:blipFill>
        <p:spPr>
          <a:xfrm>
            <a:off x="5436096" y="2492896"/>
            <a:ext cx="1080120" cy="1080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BlokTextu 6"/>
          <p:cNvSpPr txBox="1"/>
          <p:nvPr/>
        </p:nvSpPr>
        <p:spPr>
          <a:xfrm>
            <a:off x="1979712" y="1052736"/>
            <a:ext cx="416171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Nepohlavne , pohlavne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79512" y="5445224"/>
            <a:ext cx="2736647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Jednobunkové</a:t>
            </a:r>
          </a:p>
          <a:p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kvasinky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364088" y="5445224"/>
            <a:ext cx="3653564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Mnohobunkové</a:t>
            </a:r>
          </a:p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plesne + huby s plodnicou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Rovná spojovacia šípka 12"/>
          <p:cNvCxnSpPr/>
          <p:nvPr/>
        </p:nvCxnSpPr>
        <p:spPr>
          <a:xfrm rot="10800000" flipV="1">
            <a:off x="1259632" y="4221088"/>
            <a:ext cx="1440160" cy="108012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5724128" y="4293096"/>
            <a:ext cx="1512168" cy="108012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  kvasiniek</a:t>
            </a:r>
            <a:endParaRPr lang="sk-SK" dirty="0"/>
          </a:p>
        </p:txBody>
      </p:sp>
      <p:pic>
        <p:nvPicPr>
          <p:cNvPr id="4" name="Zástupný symbol obsahu 3" descr="kvasinka-pivni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40000"/>
          </a:blip>
          <a:stretch>
            <a:fillRect/>
          </a:stretch>
        </p:blipFill>
        <p:spPr>
          <a:xfrm>
            <a:off x="1043607" y="908720"/>
            <a:ext cx="5923413" cy="5949280"/>
          </a:xfrm>
        </p:spPr>
      </p:pic>
      <p:pic>
        <p:nvPicPr>
          <p:cNvPr id="5" name="Obrázok 4" descr="pučanie kvasinie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08720"/>
            <a:ext cx="4248472" cy="596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251520" y="1196752"/>
            <a:ext cx="42755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Nepohlavne -pučaním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plesen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lum bright="36000"/>
          </a:blip>
          <a:stretch>
            <a:fillRect/>
          </a:stretch>
        </p:blipFill>
        <p:spPr>
          <a:xfrm>
            <a:off x="0" y="908720"/>
            <a:ext cx="8172400" cy="5819687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6983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  Plesní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251520" y="1196752"/>
            <a:ext cx="43268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Nepohlavne -výtrusmi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rázok 6" descr="PLESE-~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6"/>
          <a:stretch>
            <a:fillRect/>
          </a:stretch>
        </p:blipFill>
        <p:spPr bwMode="auto">
          <a:xfrm>
            <a:off x="467544" y="1844824"/>
            <a:ext cx="7382390" cy="440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ál 7"/>
          <p:cNvSpPr/>
          <p:nvPr/>
        </p:nvSpPr>
        <p:spPr>
          <a:xfrm>
            <a:off x="2411760" y="2204864"/>
            <a:ext cx="72008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564160" y="2357264"/>
            <a:ext cx="72008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2716560" y="2509664"/>
            <a:ext cx="72008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" name="Rovná spojovacia šípka 11"/>
          <p:cNvCxnSpPr/>
          <p:nvPr/>
        </p:nvCxnSpPr>
        <p:spPr>
          <a:xfrm rot="10800000" flipV="1">
            <a:off x="2915816" y="1700808"/>
            <a:ext cx="1368152" cy="79208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683568" y="2204864"/>
            <a:ext cx="1440160" cy="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Obrázok 17" descr="rudolf_cafal_42949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1844824"/>
            <a:ext cx="6696744" cy="4471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44016" y="260648"/>
            <a:ext cx="8028384" cy="7920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Rozmnožovanie  húb s plodnicou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67544" y="1700808"/>
            <a:ext cx="44294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Nepohlavne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-výtrusmi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9552" y="4221088"/>
            <a:ext cx="760977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Pohlavne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–splynutím vláken 2 rôznych </a:t>
            </a: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		   výtrusov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Ľavá zložená zátvorka 6"/>
          <p:cNvSpPr/>
          <p:nvPr/>
        </p:nvSpPr>
        <p:spPr>
          <a:xfrm>
            <a:off x="144016" y="2060848"/>
            <a:ext cx="323528" cy="2952328"/>
          </a:xfrm>
          <a:prstGeom prst="leftBrac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Zástupný symbol obsahu 7" descr="hli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-1"/>
            <a:ext cx="4680520" cy="4189065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1835696" y="3789040"/>
            <a:ext cx="17123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Hliva ustricová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/>
              <a:t>Rozmnožovanie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7239000" cy="5258984"/>
          </a:xfrm>
        </p:spPr>
        <p:txBody>
          <a:bodyPr/>
          <a:lstStyle/>
          <a:p>
            <a:r>
              <a:rPr lang="sk-SK" dirty="0" smtClean="0"/>
              <a:t> ???????</a:t>
            </a:r>
            <a:endParaRPr lang="sk-SK" dirty="0"/>
          </a:p>
        </p:txBody>
      </p:sp>
      <p:pic>
        <p:nvPicPr>
          <p:cNvPr id="5" name="Obrázok 4" descr="bab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46623"/>
            <a:ext cx="5040560" cy="378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683568" y="1556792"/>
            <a:ext cx="7200800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sk-SK" altLang="sk-SK" sz="4400" dirty="0" smtClean="0">
                <a:latin typeface="Times New Roman" pitchFamily="18" charset="0"/>
                <a:cs typeface="Times New Roman" pitchFamily="18" charset="0"/>
              </a:rPr>
              <a:t>základný znak živých organizmov</a:t>
            </a:r>
          </a:p>
          <a:p>
            <a:endParaRPr lang="sk-SK" altLang="sk-SK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altLang="sk-SK" sz="4400" dirty="0" smtClean="0">
                <a:latin typeface="Times New Roman" pitchFamily="18" charset="0"/>
                <a:cs typeface="Times New Roman" pitchFamily="18" charset="0"/>
              </a:rPr>
              <a:t>zabezpečuje vznik nových jedincov a zachovanie druhu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69833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Rozmnožovanie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1331640" y="1052736"/>
            <a:ext cx="504056" cy="1440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868144" y="1052736"/>
            <a:ext cx="504056" cy="1440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79512" y="2492896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pohlavne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644008" y="2492896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nepohlavne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ravá zložená zátvorka 8"/>
          <p:cNvSpPr/>
          <p:nvPr/>
        </p:nvSpPr>
        <p:spPr>
          <a:xfrm rot="5400000">
            <a:off x="3311860" y="1952836"/>
            <a:ext cx="1368152" cy="4896544"/>
          </a:xfrm>
          <a:prstGeom prst="rightBrace">
            <a:avLst/>
          </a:prstGeom>
          <a:ln w="1047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627784" y="5157192"/>
            <a:ext cx="2991525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Rozdiel ????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322712" cy="7703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baktérie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bf807b925_74392642_o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556792"/>
            <a:ext cx="5184576" cy="38884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Šípka doprava 4"/>
          <p:cNvSpPr/>
          <p:nvPr/>
        </p:nvSpPr>
        <p:spPr>
          <a:xfrm>
            <a:off x="3851920" y="2924944"/>
            <a:ext cx="2304256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0152" y="3356992"/>
            <a:ext cx="309571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Nepohlavne !!!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Rovná spojovacia šípka 7"/>
          <p:cNvCxnSpPr/>
          <p:nvPr/>
        </p:nvCxnSpPr>
        <p:spPr>
          <a:xfrm rot="5400000" flipH="1" flipV="1">
            <a:off x="647564" y="4473116"/>
            <a:ext cx="1728192" cy="504056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251520" y="5661248"/>
            <a:ext cx="2160240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rodič</a:t>
            </a:r>
            <a:endParaRPr lang="sk-SK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4427984" y="836712"/>
            <a:ext cx="309634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Nový jedinec</a:t>
            </a:r>
            <a:endParaRPr lang="sk-SK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Rovná spojovacia šípka 11"/>
          <p:cNvCxnSpPr/>
          <p:nvPr/>
        </p:nvCxnSpPr>
        <p:spPr>
          <a:xfrm rot="10800000" flipV="1">
            <a:off x="3131840" y="1412776"/>
            <a:ext cx="1440160" cy="1080120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ozmnožovanie rastlín - O šk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3813"/>
            <a:ext cx="6048672" cy="30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12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Prokaryotická bu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056784" cy="574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8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43192" cy="6983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Typy rozmnožovanie baktérií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96752"/>
            <a:ext cx="7239000" cy="4846320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3600" b="1" i="1" u="sng" dirty="0" smtClean="0">
                <a:latin typeface="Times New Roman" pitchFamily="18" charset="0"/>
                <a:cs typeface="Times New Roman" pitchFamily="18" charset="0"/>
              </a:rPr>
              <a:t>PRIEČNE DELENIE </a:t>
            </a:r>
            <a:endParaRPr lang="sk-SK" b="1" i="1" u="sng" dirty="0"/>
          </a:p>
        </p:txBody>
      </p:sp>
      <p:pic>
        <p:nvPicPr>
          <p:cNvPr id="4" name="Obrázok 3" descr="rozmnožovanie baktérií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5400600" cy="494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7239000" cy="6123080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3600" b="1" i="1" u="sng" dirty="0" smtClean="0">
                <a:latin typeface="Times New Roman" pitchFamily="18" charset="0"/>
                <a:cs typeface="Times New Roman" pitchFamily="18" charset="0"/>
              </a:rPr>
              <a:t>PUČANIE</a:t>
            </a:r>
            <a:endParaRPr lang="sk-SK" b="1" i="1" u="sng" dirty="0"/>
          </a:p>
        </p:txBody>
      </p:sp>
      <p:pic>
        <p:nvPicPr>
          <p:cNvPr id="5" name="Obrázok 4" descr="pucanie bakterii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344816" cy="36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04056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ovná spojovacia šípka 7"/>
          <p:cNvCxnSpPr/>
          <p:nvPr/>
        </p:nvCxnSpPr>
        <p:spPr>
          <a:xfrm rot="10800000" flipV="1">
            <a:off x="3347864" y="404664"/>
            <a:ext cx="2376264" cy="2304256"/>
          </a:xfrm>
          <a:prstGeom prst="straightConnector1">
            <a:avLst/>
          </a:prstGeom>
          <a:ln w="142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7107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90</TotalTime>
  <Words>81</Words>
  <Application>Microsoft Office PowerPoint</Application>
  <PresentationFormat>Prezentácia na obrazovke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Luxusný</vt:lpstr>
      <vt:lpstr>Rozmnožovanie baktérií a húb</vt:lpstr>
      <vt:lpstr>Rozmnožovanie</vt:lpstr>
      <vt:lpstr>Rozmnožovanie</vt:lpstr>
      <vt:lpstr>baktérie</vt:lpstr>
      <vt:lpstr>Prezentácia programu PowerPoint</vt:lpstr>
      <vt:lpstr>Prezentácia programu PowerPoint</vt:lpstr>
      <vt:lpstr>Typy rozmnožovanie baktérií</vt:lpstr>
      <vt:lpstr>Prezentácia programu PowerPoint</vt:lpstr>
      <vt:lpstr>Prezentácia programu PowerPoint</vt:lpstr>
      <vt:lpstr>Prezentácia programu PowerPoint</vt:lpstr>
      <vt:lpstr>Prezentácia programu PowerPoint</vt:lpstr>
      <vt:lpstr>ROZMNOžOVANIE HÚB</vt:lpstr>
      <vt:lpstr>Rozmnožovanie  kvasiniek</vt:lpstr>
      <vt:lpstr>Rozmnožovanie  Plesní</vt:lpstr>
      <vt:lpstr>Rozmnožovanie  húb s plodnicou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student</cp:lastModifiedBy>
  <cp:revision>52</cp:revision>
  <dcterms:created xsi:type="dcterms:W3CDTF">2014-08-14T08:24:46Z</dcterms:created>
  <dcterms:modified xsi:type="dcterms:W3CDTF">2021-09-28T12:50:28Z</dcterms:modified>
</cp:coreProperties>
</file>