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28.10.2020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vojitá hrozba - Časopis Qu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71600"/>
            <a:ext cx="8991600" cy="4495800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609600" y="228600"/>
            <a:ext cx="7772400" cy="14700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Ríša: SUBCELLULATA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Podnadpis 2"/>
          <p:cNvSpPr txBox="1">
            <a:spLocks/>
          </p:cNvSpPr>
          <p:nvPr/>
        </p:nvSpPr>
        <p:spPr>
          <a:xfrm>
            <a:off x="1143000" y="1371600"/>
            <a:ext cx="64008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ODDELENIE:</a:t>
            </a:r>
            <a:r>
              <a:rPr kumimoji="0" lang="sk-SK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vira</a:t>
            </a:r>
            <a:endParaRPr kumimoji="0" lang="sk-SK" sz="32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Vírusy RNA, ktoré donútia hostiteľskú bunku prepísať ich RNA na DNA. (napr. Vírus HIV)</a:t>
            </a:r>
          </a:p>
          <a:p>
            <a:r>
              <a:rPr lang="sk-SK" dirty="0" smtClean="0"/>
              <a:t>Alebo tzv. ONKOVÍRUSY</a:t>
            </a:r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533400"/>
            <a:ext cx="8229600" cy="106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C: podľa hostiteľskej bunky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Four big insights into HIV/AIDS that provide hope of finding a vacc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3352800"/>
            <a:ext cx="4724400" cy="2952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4338" name="Picture 2" descr="Úradná tabuľa - Korona vírus - Obec Prietr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671559" cy="48768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81000" y="1905000"/>
            <a:ext cx="368754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-nebunkové častice (15 – 390 nm)</a:t>
            </a:r>
            <a:endParaRPr lang="sk-SK" sz="2000" dirty="0"/>
          </a:p>
        </p:txBody>
      </p:sp>
      <p:sp>
        <p:nvSpPr>
          <p:cNvPr id="6" name="BlokTextu 5"/>
          <p:cNvSpPr txBox="1"/>
          <p:nvPr/>
        </p:nvSpPr>
        <p:spPr>
          <a:xfrm>
            <a:off x="381000" y="2667000"/>
            <a:ext cx="389138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-rozmnož.- iba v hostiteľskej bunke </a:t>
            </a:r>
          </a:p>
          <a:p>
            <a:r>
              <a:rPr lang="sk-SK" sz="2000" dirty="0" smtClean="0"/>
              <a:t>(tzv. vnútrobunkové parazity)</a:t>
            </a:r>
            <a:endParaRPr lang="sk-SK" sz="2000" dirty="0"/>
          </a:p>
        </p:txBody>
      </p:sp>
      <p:sp>
        <p:nvSpPr>
          <p:cNvPr id="7" name="BlokTextu 6"/>
          <p:cNvSpPr txBox="1"/>
          <p:nvPr/>
        </p:nvSpPr>
        <p:spPr>
          <a:xfrm>
            <a:off x="457200" y="3657600"/>
            <a:ext cx="7630743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-osýpky, ovčie kiahne, herpes, bradavice, chrípku, zápal mozgových blán</a:t>
            </a:r>
          </a:p>
          <a:p>
            <a:r>
              <a:rPr lang="sk-SK" sz="2000" dirty="0" smtClean="0"/>
              <a:t>-krívačku, slintačku, besnotu, </a:t>
            </a:r>
            <a:r>
              <a:rPr lang="sk-SK" sz="2000" dirty="0" err="1" smtClean="0"/>
              <a:t>morň</a:t>
            </a:r>
            <a:endParaRPr lang="sk-SK" sz="2000" dirty="0" smtClean="0"/>
          </a:p>
          <a:p>
            <a:r>
              <a:rPr lang="sk-SK" sz="2000" dirty="0" smtClean="0"/>
              <a:t>-ochorenia zemiakov...</a:t>
            </a:r>
            <a:endParaRPr lang="sk-SK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3426" t="32292" r="26208" b="30208"/>
          <a:stretch>
            <a:fillRect/>
          </a:stretch>
        </p:blipFill>
        <p:spPr bwMode="auto">
          <a:xfrm>
            <a:off x="-1" y="457200"/>
            <a:ext cx="9101667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Stavba: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362" name="AutoShape 2" descr="Virion – Wikipedi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 l="24597" t="47917" r="59005" b="23958"/>
          <a:stretch>
            <a:fillRect/>
          </a:stretch>
        </p:blipFill>
        <p:spPr bwMode="auto">
          <a:xfrm>
            <a:off x="2057400" y="1752600"/>
            <a:ext cx="4572000" cy="4408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BlokTextu 5"/>
          <p:cNvSpPr txBox="1"/>
          <p:nvPr/>
        </p:nvSpPr>
        <p:spPr>
          <a:xfrm>
            <a:off x="6629400" y="3352800"/>
            <a:ext cx="99238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KAPSIDA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5791200" y="1600200"/>
            <a:ext cx="30507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Nukleová </a:t>
            </a:r>
            <a:r>
              <a:rPr lang="sk-SK" dirty="0" err="1" smtClean="0"/>
              <a:t>kys</a:t>
            </a:r>
            <a:r>
              <a:rPr lang="sk-SK" dirty="0" smtClean="0"/>
              <a:t>. (RNA alebo DNA</a:t>
            </a:r>
            <a:endParaRPr lang="sk-SK" dirty="0"/>
          </a:p>
        </p:txBody>
      </p:sp>
      <p:sp>
        <p:nvSpPr>
          <p:cNvPr id="8" name="Šípka dolu 7"/>
          <p:cNvSpPr/>
          <p:nvPr/>
        </p:nvSpPr>
        <p:spPr>
          <a:xfrm rot="3348525">
            <a:off x="5388620" y="1734169"/>
            <a:ext cx="457200" cy="12954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lu 8"/>
          <p:cNvSpPr/>
          <p:nvPr/>
        </p:nvSpPr>
        <p:spPr>
          <a:xfrm rot="4106870">
            <a:off x="6629990" y="3460449"/>
            <a:ext cx="457200" cy="129540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2840" t="40625" r="24451" b="18750"/>
          <a:stretch>
            <a:fillRect/>
          </a:stretch>
        </p:blipFill>
        <p:spPr bwMode="auto">
          <a:xfrm>
            <a:off x="0" y="609600"/>
            <a:ext cx="9144000" cy="39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 descr="Vírusy a baktérie"/>
          <p:cNvPicPr>
            <a:picLocks noChangeAspect="1" noChangeArrowheads="1"/>
          </p:cNvPicPr>
          <p:nvPr/>
        </p:nvPicPr>
        <p:blipFill>
          <a:blip r:embed="rId2"/>
          <a:srcRect r="1600"/>
          <a:stretch>
            <a:fillRect/>
          </a:stretch>
        </p:blipFill>
        <p:spPr bwMode="auto">
          <a:xfrm>
            <a:off x="0" y="533400"/>
            <a:ext cx="9144000" cy="3559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Delenie vírusov: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A: podľa typu nukleovej kyseliny</a:t>
            </a:r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762000" y="2895600"/>
            <a:ext cx="1752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DNA vírusy</a:t>
            </a:r>
            <a:endParaRPr lang="sk-SK" sz="2400" b="1" dirty="0"/>
          </a:p>
        </p:txBody>
      </p:sp>
      <p:sp>
        <p:nvSpPr>
          <p:cNvPr id="5" name="Ovál 4"/>
          <p:cNvSpPr/>
          <p:nvPr/>
        </p:nvSpPr>
        <p:spPr>
          <a:xfrm>
            <a:off x="3276600" y="3200400"/>
            <a:ext cx="1752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RNA vírusy</a:t>
            </a:r>
            <a:endParaRPr lang="sk-SK" sz="2400" b="1" dirty="0"/>
          </a:p>
        </p:txBody>
      </p:sp>
      <p:sp>
        <p:nvSpPr>
          <p:cNvPr id="6" name="Ovál 5"/>
          <p:cNvSpPr/>
          <p:nvPr/>
        </p:nvSpPr>
        <p:spPr>
          <a:xfrm>
            <a:off x="5867400" y="2971800"/>
            <a:ext cx="2590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Vírusy </a:t>
            </a:r>
            <a:r>
              <a:rPr lang="sk-SK" sz="2400" b="1" dirty="0" err="1" smtClean="0"/>
              <a:t>diplo-RNA</a:t>
            </a:r>
            <a:endParaRPr lang="sk-SK" sz="2400" b="1" dirty="0"/>
          </a:p>
        </p:txBody>
      </p:sp>
      <p:sp>
        <p:nvSpPr>
          <p:cNvPr id="7" name="Šípka dolu 6"/>
          <p:cNvSpPr/>
          <p:nvPr/>
        </p:nvSpPr>
        <p:spPr>
          <a:xfrm>
            <a:off x="1219200" y="2286000"/>
            <a:ext cx="914400" cy="60960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3657600" y="2209800"/>
            <a:ext cx="914400" cy="99060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lu 8"/>
          <p:cNvSpPr/>
          <p:nvPr/>
        </p:nvSpPr>
        <p:spPr>
          <a:xfrm>
            <a:off x="6629400" y="2209800"/>
            <a:ext cx="914400" cy="68580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4597" t="61458" r="29722" b="21875"/>
          <a:stretch>
            <a:fillRect/>
          </a:stretch>
        </p:blipFill>
        <p:spPr bwMode="auto">
          <a:xfrm>
            <a:off x="0" y="4114800"/>
            <a:ext cx="8915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600201"/>
            <a:ext cx="8229600" cy="106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k-SK" sz="3200" dirty="0" smtClean="0"/>
              <a:t>B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podľa hostiteľskej bunky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blak 4"/>
          <p:cNvSpPr/>
          <p:nvPr/>
        </p:nvSpPr>
        <p:spPr>
          <a:xfrm>
            <a:off x="0" y="2209800"/>
            <a:ext cx="38100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/>
              <a:t>bakteriofágy</a:t>
            </a:r>
            <a:endParaRPr lang="sk-SK" sz="3200" b="1" dirty="0"/>
          </a:p>
        </p:txBody>
      </p:sp>
      <p:pic>
        <p:nvPicPr>
          <p:cNvPr id="19458" name="Picture 2" descr="Bakteriofágy - požierači baktérií"/>
          <p:cNvPicPr>
            <a:picLocks noChangeAspect="1" noChangeArrowheads="1"/>
          </p:cNvPicPr>
          <p:nvPr/>
        </p:nvPicPr>
        <p:blipFill>
          <a:blip r:embed="rId2"/>
          <a:srcRect l="32593" r="20000"/>
          <a:stretch>
            <a:fillRect/>
          </a:stretch>
        </p:blipFill>
        <p:spPr bwMode="auto">
          <a:xfrm>
            <a:off x="3352800" y="2514600"/>
            <a:ext cx="1828800" cy="3457575"/>
          </a:xfrm>
          <a:prstGeom prst="rect">
            <a:avLst/>
          </a:prstGeom>
          <a:noFill/>
        </p:spPr>
      </p:pic>
      <p:sp>
        <p:nvSpPr>
          <p:cNvPr id="7" name="Oblak 6"/>
          <p:cNvSpPr/>
          <p:nvPr/>
        </p:nvSpPr>
        <p:spPr>
          <a:xfrm>
            <a:off x="4876800" y="2743200"/>
            <a:ext cx="4267200" cy="144780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/>
              <a:t>Fytopatogénne</a:t>
            </a:r>
            <a:r>
              <a:rPr lang="sk-SK" sz="3200" b="1" dirty="0" smtClean="0"/>
              <a:t> vírusy</a:t>
            </a:r>
            <a:endParaRPr lang="sk-SK" sz="3200" b="1" dirty="0"/>
          </a:p>
        </p:txBody>
      </p:sp>
      <p:sp>
        <p:nvSpPr>
          <p:cNvPr id="8" name="Oblak 7"/>
          <p:cNvSpPr/>
          <p:nvPr/>
        </p:nvSpPr>
        <p:spPr>
          <a:xfrm>
            <a:off x="0" y="4876800"/>
            <a:ext cx="4267200" cy="1447800"/>
          </a:xfrm>
          <a:prstGeom prst="cloud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/>
              <a:t>Zoopatogénne</a:t>
            </a:r>
            <a:r>
              <a:rPr lang="sk-SK" sz="3200" b="1" dirty="0" smtClean="0"/>
              <a:t> vírusy</a:t>
            </a:r>
            <a:endParaRPr lang="sk-SK" sz="3200" b="1" dirty="0"/>
          </a:p>
        </p:txBody>
      </p:sp>
      <p:sp>
        <p:nvSpPr>
          <p:cNvPr id="9" name="Oblak 8"/>
          <p:cNvSpPr/>
          <p:nvPr/>
        </p:nvSpPr>
        <p:spPr>
          <a:xfrm>
            <a:off x="4876800" y="4953000"/>
            <a:ext cx="4267200" cy="1447800"/>
          </a:xfrm>
          <a:prstGeom prst="cloud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/>
              <a:t>mykovírusy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4012" t="29167" r="38506" b="20833"/>
          <a:stretch>
            <a:fillRect/>
          </a:stretch>
        </p:blipFill>
        <p:spPr bwMode="auto">
          <a:xfrm>
            <a:off x="304800" y="0"/>
            <a:ext cx="8534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119</Words>
  <PresentationFormat>Prezentácia na obrazovke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Motív Office</vt:lpstr>
      <vt:lpstr>Snímka 1</vt:lpstr>
      <vt:lpstr>Snímka 2</vt:lpstr>
      <vt:lpstr>Snímka 3</vt:lpstr>
      <vt:lpstr>Stavba: </vt:lpstr>
      <vt:lpstr>Snímka 5</vt:lpstr>
      <vt:lpstr>Snímka 6</vt:lpstr>
      <vt:lpstr>Delenie vírusov:</vt:lpstr>
      <vt:lpstr>Snímka 8</vt:lpstr>
      <vt:lpstr>Snímka 9</vt:lpstr>
      <vt:lpstr>Snímka 10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14</cp:revision>
  <dcterms:created xsi:type="dcterms:W3CDTF">2020-10-25T10:41:46Z</dcterms:created>
  <dcterms:modified xsi:type="dcterms:W3CDTF">2020-10-28T06:47:33Z</dcterms:modified>
</cp:coreProperties>
</file>