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EF340-EF6A-488A-A3D1-A3B48BB840C0}" v="461" dt="2020-10-14T17:48:42.523"/>
    <p1510:client id="{F1A04A22-CBD5-3B30-A9A0-2463CB39BACB}" v="1846" dt="2020-10-14T19:50:4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a Kuncova" userId="S::ivana.kuncova@gymls.sk::19a542c3-fe0e-4369-b7dd-e9c699fe19c8" providerId="AD" clId="Web-{E4FEF340-EF6A-488A-A3D1-A3B48BB840C0}"/>
    <pc:docChg chg="addSld modSld">
      <pc:chgData name="Ivana Kuncova" userId="S::ivana.kuncova@gymls.sk::19a542c3-fe0e-4369-b7dd-e9c699fe19c8" providerId="AD" clId="Web-{E4FEF340-EF6A-488A-A3D1-A3B48BB840C0}" dt="2020-10-14T17:48:42.695" v="460"/>
      <pc:docMkLst>
        <pc:docMk/>
      </pc:docMkLst>
      <pc:sldChg chg="modSp">
        <pc:chgData name="Ivana Kuncova" userId="S::ivana.kuncova@gymls.sk::19a542c3-fe0e-4369-b7dd-e9c699fe19c8" providerId="AD" clId="Web-{E4FEF340-EF6A-488A-A3D1-A3B48BB840C0}" dt="2020-10-14T17:24:32.928" v="13" actId="20577"/>
        <pc:sldMkLst>
          <pc:docMk/>
          <pc:sldMk cId="188768788" sldId="256"/>
        </pc:sldMkLst>
        <pc:spChg chg="mod">
          <ac:chgData name="Ivana Kuncova" userId="S::ivana.kuncova@gymls.sk::19a542c3-fe0e-4369-b7dd-e9c699fe19c8" providerId="AD" clId="Web-{E4FEF340-EF6A-488A-A3D1-A3B48BB840C0}" dt="2020-10-14T17:24:32.928" v="13" actId="20577"/>
          <ac:spMkLst>
            <pc:docMk/>
            <pc:sldMk cId="188768788" sldId="256"/>
            <ac:spMk id="2" creationId="{00000000-0000-0000-0000-000000000000}"/>
          </ac:spMkLst>
        </pc:spChg>
      </pc:sldChg>
      <pc:sldChg chg="addSp modSp new mod setBg">
        <pc:chgData name="Ivana Kuncova" userId="S::ivana.kuncova@gymls.sk::19a542c3-fe0e-4369-b7dd-e9c699fe19c8" providerId="AD" clId="Web-{E4FEF340-EF6A-488A-A3D1-A3B48BB840C0}" dt="2020-10-14T17:48:42.695" v="460"/>
        <pc:sldMkLst>
          <pc:docMk/>
          <pc:sldMk cId="2712189018" sldId="257"/>
        </pc:sldMkLst>
        <pc:spChg chg="mod">
          <ac:chgData name="Ivana Kuncova" userId="S::ivana.kuncova@gymls.sk::19a542c3-fe0e-4369-b7dd-e9c699fe19c8" providerId="AD" clId="Web-{E4FEF340-EF6A-488A-A3D1-A3B48BB840C0}" dt="2020-10-14T17:48:42.695" v="460"/>
          <ac:spMkLst>
            <pc:docMk/>
            <pc:sldMk cId="2712189018" sldId="257"/>
            <ac:spMk id="2" creationId="{DD5F69E7-0BC2-448B-8F24-6D8C570222AB}"/>
          </ac:spMkLst>
        </pc:spChg>
        <pc:spChg chg="mod">
          <ac:chgData name="Ivana Kuncova" userId="S::ivana.kuncova@gymls.sk::19a542c3-fe0e-4369-b7dd-e9c699fe19c8" providerId="AD" clId="Web-{E4FEF340-EF6A-488A-A3D1-A3B48BB840C0}" dt="2020-10-14T17:48:42.695" v="460"/>
          <ac:spMkLst>
            <pc:docMk/>
            <pc:sldMk cId="2712189018" sldId="257"/>
            <ac:spMk id="3" creationId="{901F4A2A-A27E-4E44-AFCF-5F860D4981ED}"/>
          </ac:spMkLst>
        </pc:spChg>
        <pc:spChg chg="add">
          <ac:chgData name="Ivana Kuncova" userId="S::ivana.kuncova@gymls.sk::19a542c3-fe0e-4369-b7dd-e9c699fe19c8" providerId="AD" clId="Web-{E4FEF340-EF6A-488A-A3D1-A3B48BB840C0}" dt="2020-10-14T17:48:42.695" v="460"/>
          <ac:spMkLst>
            <pc:docMk/>
            <pc:sldMk cId="2712189018" sldId="257"/>
            <ac:spMk id="8" creationId="{923E8915-D2AA-4327-A45A-972C3CA9574B}"/>
          </ac:spMkLst>
        </pc:spChg>
        <pc:spChg chg="add">
          <ac:chgData name="Ivana Kuncova" userId="S::ivana.kuncova@gymls.sk::19a542c3-fe0e-4369-b7dd-e9c699fe19c8" providerId="AD" clId="Web-{E4FEF340-EF6A-488A-A3D1-A3B48BB840C0}" dt="2020-10-14T17:48:42.695" v="460"/>
          <ac:spMkLst>
            <pc:docMk/>
            <pc:sldMk cId="2712189018" sldId="257"/>
            <ac:spMk id="10" creationId="{8302FC3C-9804-4950-B721-5FD704BA6065}"/>
          </ac:spMkLst>
        </pc:spChg>
        <pc:spChg chg="add">
          <ac:chgData name="Ivana Kuncova" userId="S::ivana.kuncova@gymls.sk::19a542c3-fe0e-4369-b7dd-e9c699fe19c8" providerId="AD" clId="Web-{E4FEF340-EF6A-488A-A3D1-A3B48BB840C0}" dt="2020-10-14T17:48:42.695" v="460"/>
          <ac:spMkLst>
            <pc:docMk/>
            <pc:sldMk cId="2712189018" sldId="257"/>
            <ac:spMk id="16" creationId="{F3798573-F27B-47EB-8EA4-7EE34954C2D6}"/>
          </ac:spMkLst>
        </pc:spChg>
        <pc:picChg chg="add">
          <ac:chgData name="Ivana Kuncova" userId="S::ivana.kuncova@gymls.sk::19a542c3-fe0e-4369-b7dd-e9c699fe19c8" providerId="AD" clId="Web-{E4FEF340-EF6A-488A-A3D1-A3B48BB840C0}" dt="2020-10-14T17:48:42.695" v="460"/>
          <ac:picMkLst>
            <pc:docMk/>
            <pc:sldMk cId="2712189018" sldId="257"/>
            <ac:picMk id="14" creationId="{3BC6EBB2-9BDC-4075-BA6B-43A9FBF9C86C}"/>
          </ac:picMkLst>
        </pc:picChg>
        <pc:cxnChg chg="add">
          <ac:chgData name="Ivana Kuncova" userId="S::ivana.kuncova@gymls.sk::19a542c3-fe0e-4369-b7dd-e9c699fe19c8" providerId="AD" clId="Web-{E4FEF340-EF6A-488A-A3D1-A3B48BB840C0}" dt="2020-10-14T17:48:42.695" v="460"/>
          <ac:cxnSpMkLst>
            <pc:docMk/>
            <pc:sldMk cId="2712189018" sldId="257"/>
            <ac:cxnSpMk id="12" creationId="{6B9695BD-ECF6-49CA-8877-8C493193C65D}"/>
          </ac:cxnSpMkLst>
        </pc:cxnChg>
      </pc:sldChg>
    </pc:docChg>
  </pc:docChgLst>
  <pc:docChgLst>
    <pc:chgData name="Ivana Kuncova" userId="S::ivana.kuncova@gymls.sk::19a542c3-fe0e-4369-b7dd-e9c699fe19c8" providerId="AD" clId="Web-{F1A04A22-CBD5-3B30-A9A0-2463CB39BACB}"/>
    <pc:docChg chg="addSld delSld modSld sldOrd">
      <pc:chgData name="Ivana Kuncova" userId="S::ivana.kuncova@gymls.sk::19a542c3-fe0e-4369-b7dd-e9c699fe19c8" providerId="AD" clId="Web-{F1A04A22-CBD5-3B30-A9A0-2463CB39BACB}" dt="2020-10-14T19:50:43.308" v="1846"/>
      <pc:docMkLst>
        <pc:docMk/>
      </pc:docMkLst>
      <pc:sldChg chg="addSp modSp mod setBg">
        <pc:chgData name="Ivana Kuncova" userId="S::ivana.kuncova@gymls.sk::19a542c3-fe0e-4369-b7dd-e9c699fe19c8" providerId="AD" clId="Web-{F1A04A22-CBD5-3B30-A9A0-2463CB39BACB}" dt="2020-10-14T19:49:02.259" v="1823" actId="1076"/>
        <pc:sldMkLst>
          <pc:docMk/>
          <pc:sldMk cId="188768788" sldId="256"/>
        </pc:sldMkLst>
        <pc:spChg chg="mod">
          <ac:chgData name="Ivana Kuncova" userId="S::ivana.kuncova@gymls.sk::19a542c3-fe0e-4369-b7dd-e9c699fe19c8" providerId="AD" clId="Web-{F1A04A22-CBD5-3B30-A9A0-2463CB39BACB}" dt="2020-10-14T18:59:29.274" v="488"/>
          <ac:spMkLst>
            <pc:docMk/>
            <pc:sldMk cId="188768788" sldId="256"/>
            <ac:spMk id="2" creationId="{00000000-0000-0000-0000-000000000000}"/>
          </ac:spMkLst>
        </pc:spChg>
        <pc:spChg chg="mod">
          <ac:chgData name="Ivana Kuncova" userId="S::ivana.kuncova@gymls.sk::19a542c3-fe0e-4369-b7dd-e9c699fe19c8" providerId="AD" clId="Web-{F1A04A22-CBD5-3B30-A9A0-2463CB39BACB}" dt="2020-10-14T19:49:02.259" v="1823" actId="1076"/>
          <ac:spMkLst>
            <pc:docMk/>
            <pc:sldMk cId="188768788" sldId="256"/>
            <ac:spMk id="3" creationId="{00000000-0000-0000-0000-000000000000}"/>
          </ac:spMkLst>
        </pc:spChg>
        <pc:spChg chg="add">
          <ac:chgData name="Ivana Kuncova" userId="S::ivana.kuncova@gymls.sk::19a542c3-fe0e-4369-b7dd-e9c699fe19c8" providerId="AD" clId="Web-{F1A04A22-CBD5-3B30-A9A0-2463CB39BACB}" dt="2020-10-14T18:59:29.274" v="488"/>
          <ac:spMkLst>
            <pc:docMk/>
            <pc:sldMk cId="188768788" sldId="256"/>
            <ac:spMk id="9" creationId="{4C1E981B-F06E-48B4-9275-F4B261AFCAC0}"/>
          </ac:spMkLst>
        </pc:spChg>
        <pc:spChg chg="add">
          <ac:chgData name="Ivana Kuncova" userId="S::ivana.kuncova@gymls.sk::19a542c3-fe0e-4369-b7dd-e9c699fe19c8" providerId="AD" clId="Web-{F1A04A22-CBD5-3B30-A9A0-2463CB39BACB}" dt="2020-10-14T18:59:29.274" v="488"/>
          <ac:spMkLst>
            <pc:docMk/>
            <pc:sldMk cId="188768788" sldId="256"/>
            <ac:spMk id="11" creationId="{312E2C24-0CD2-4071-8CE2-B059993A99EF}"/>
          </ac:spMkLst>
        </pc:spChg>
        <pc:spChg chg="add">
          <ac:chgData name="Ivana Kuncova" userId="S::ivana.kuncova@gymls.sk::19a542c3-fe0e-4369-b7dd-e9c699fe19c8" providerId="AD" clId="Web-{F1A04A22-CBD5-3B30-A9A0-2463CB39BACB}" dt="2020-10-14T18:59:29.274" v="488"/>
          <ac:spMkLst>
            <pc:docMk/>
            <pc:sldMk cId="188768788" sldId="256"/>
            <ac:spMk id="13" creationId="{24F1DC13-C830-4B86-A9C6-927F5C55DBD7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8:59:29.274" v="488"/>
          <ac:picMkLst>
            <pc:docMk/>
            <pc:sldMk cId="188768788" sldId="256"/>
            <ac:picMk id="4" creationId="{A043160B-0136-414A-8C3C-127912260B8B}"/>
          </ac:picMkLst>
        </pc:picChg>
      </pc:sldChg>
      <pc:sldChg chg="modSp">
        <pc:chgData name="Ivana Kuncova" userId="S::ivana.kuncova@gymls.sk::19a542c3-fe0e-4369-b7dd-e9c699fe19c8" providerId="AD" clId="Web-{F1A04A22-CBD5-3B30-A9A0-2463CB39BACB}" dt="2020-10-14T19:49:29.994" v="1828" actId="20577"/>
        <pc:sldMkLst>
          <pc:docMk/>
          <pc:sldMk cId="2712189018" sldId="257"/>
        </pc:sldMkLst>
        <pc:spChg chg="mod">
          <ac:chgData name="Ivana Kuncova" userId="S::ivana.kuncova@gymls.sk::19a542c3-fe0e-4369-b7dd-e9c699fe19c8" providerId="AD" clId="Web-{F1A04A22-CBD5-3B30-A9A0-2463CB39BACB}" dt="2020-10-14T19:49:29.994" v="1828" actId="20577"/>
          <ac:spMkLst>
            <pc:docMk/>
            <pc:sldMk cId="2712189018" sldId="257"/>
            <ac:spMk id="3" creationId="{901F4A2A-A27E-4E44-AFCF-5F860D4981ED}"/>
          </ac:spMkLst>
        </pc:spChg>
      </pc:sldChg>
      <pc:sldChg chg="addSp modSp new mod setBg">
        <pc:chgData name="Ivana Kuncova" userId="S::ivana.kuncova@gymls.sk::19a542c3-fe0e-4369-b7dd-e9c699fe19c8" providerId="AD" clId="Web-{F1A04A22-CBD5-3B30-A9A0-2463CB39BACB}" dt="2020-10-14T19:50:07.057" v="1838" actId="20577"/>
        <pc:sldMkLst>
          <pc:docMk/>
          <pc:sldMk cId="1272966913" sldId="258"/>
        </pc:sldMkLst>
        <pc:spChg chg="mod">
          <ac:chgData name="Ivana Kuncova" userId="S::ivana.kuncova@gymls.sk::19a542c3-fe0e-4369-b7dd-e9c699fe19c8" providerId="AD" clId="Web-{F1A04A22-CBD5-3B30-A9A0-2463CB39BACB}" dt="2020-10-14T18:43:46.771" v="373"/>
          <ac:spMkLst>
            <pc:docMk/>
            <pc:sldMk cId="1272966913" sldId="258"/>
            <ac:spMk id="2" creationId="{4BB7C2F7-31F3-4A97-89AC-5FDC123C0BBD}"/>
          </ac:spMkLst>
        </pc:spChg>
        <pc:spChg chg="mod ord">
          <ac:chgData name="Ivana Kuncova" userId="S::ivana.kuncova@gymls.sk::19a542c3-fe0e-4369-b7dd-e9c699fe19c8" providerId="AD" clId="Web-{F1A04A22-CBD5-3B30-A9A0-2463CB39BACB}" dt="2020-10-14T19:50:07.057" v="1838" actId="20577"/>
          <ac:spMkLst>
            <pc:docMk/>
            <pc:sldMk cId="1272966913" sldId="258"/>
            <ac:spMk id="3" creationId="{36B37805-EA6C-491F-9145-A315D5C13BF9}"/>
          </ac:spMkLst>
        </pc:spChg>
        <pc:spChg chg="add">
          <ac:chgData name="Ivana Kuncova" userId="S::ivana.kuncova@gymls.sk::19a542c3-fe0e-4369-b7dd-e9c699fe19c8" providerId="AD" clId="Web-{F1A04A22-CBD5-3B30-A9A0-2463CB39BACB}" dt="2020-10-14T18:43:46.771" v="373"/>
          <ac:spMkLst>
            <pc:docMk/>
            <pc:sldMk cId="1272966913" sldId="258"/>
            <ac:spMk id="9" creationId="{EF049B09-93BA-40D3-8B80-788A87C8F921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8:43:46.771" v="373"/>
          <ac:picMkLst>
            <pc:docMk/>
            <pc:sldMk cId="1272966913" sldId="258"/>
            <ac:picMk id="4" creationId="{658529F7-45F5-45E4-B452-885FDCB63B6C}"/>
          </ac:picMkLst>
        </pc:picChg>
      </pc:sldChg>
      <pc:sldChg chg="addSp modSp new mod setBg">
        <pc:chgData name="Ivana Kuncova" userId="S::ivana.kuncova@gymls.sk::19a542c3-fe0e-4369-b7dd-e9c699fe19c8" providerId="AD" clId="Web-{F1A04A22-CBD5-3B30-A9A0-2463CB39BACB}" dt="2020-10-14T19:50:22.636" v="1844" actId="20577"/>
        <pc:sldMkLst>
          <pc:docMk/>
          <pc:sldMk cId="2788872597" sldId="259"/>
        </pc:sldMkLst>
        <pc:spChg chg="mod">
          <ac:chgData name="Ivana Kuncova" userId="S::ivana.kuncova@gymls.sk::19a542c3-fe0e-4369-b7dd-e9c699fe19c8" providerId="AD" clId="Web-{F1A04A22-CBD5-3B30-A9A0-2463CB39BACB}" dt="2020-10-14T18:38:23.499" v="354"/>
          <ac:spMkLst>
            <pc:docMk/>
            <pc:sldMk cId="2788872597" sldId="259"/>
            <ac:spMk id="2" creationId="{FBA26343-8573-4529-9F16-E9C1D5996139}"/>
          </ac:spMkLst>
        </pc:spChg>
        <pc:spChg chg="mod">
          <ac:chgData name="Ivana Kuncova" userId="S::ivana.kuncova@gymls.sk::19a542c3-fe0e-4369-b7dd-e9c699fe19c8" providerId="AD" clId="Web-{F1A04A22-CBD5-3B30-A9A0-2463CB39BACB}" dt="2020-10-14T19:50:22.636" v="1844" actId="20577"/>
          <ac:spMkLst>
            <pc:docMk/>
            <pc:sldMk cId="2788872597" sldId="259"/>
            <ac:spMk id="3" creationId="{50C1833C-0D90-4397-A424-32771226ED49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8:38:33.796" v="356" actId="1076"/>
          <ac:picMkLst>
            <pc:docMk/>
            <pc:sldMk cId="2788872597" sldId="259"/>
            <ac:picMk id="4" creationId="{DFF3E044-9E08-44F1-AE67-44D80515812D}"/>
          </ac:picMkLst>
        </pc:picChg>
      </pc:sldChg>
      <pc:sldChg chg="addSp modSp new mod ord setBg">
        <pc:chgData name="Ivana Kuncova" userId="S::ivana.kuncova@gymls.sk::19a542c3-fe0e-4369-b7dd-e9c699fe19c8" providerId="AD" clId="Web-{F1A04A22-CBD5-3B30-A9A0-2463CB39BACB}" dt="2020-10-14T18:43:52.287" v="374"/>
        <pc:sldMkLst>
          <pc:docMk/>
          <pc:sldMk cId="3890147346" sldId="260"/>
        </pc:sldMkLst>
        <pc:spChg chg="add">
          <ac:chgData name="Ivana Kuncova" userId="S::ivana.kuncova@gymls.sk::19a542c3-fe0e-4369-b7dd-e9c699fe19c8" providerId="AD" clId="Web-{F1A04A22-CBD5-3B30-A9A0-2463CB39BACB}" dt="2020-10-14T18:41:04.564" v="364"/>
          <ac:spMkLst>
            <pc:docMk/>
            <pc:sldMk cId="3890147346" sldId="260"/>
            <ac:spMk id="7" creationId="{7B0A5210-2F29-4D85-A400-9C79B13FC1AA}"/>
          </ac:spMkLst>
        </pc:spChg>
        <pc:spChg chg="add">
          <ac:chgData name="Ivana Kuncova" userId="S::ivana.kuncova@gymls.sk::19a542c3-fe0e-4369-b7dd-e9c699fe19c8" providerId="AD" clId="Web-{F1A04A22-CBD5-3B30-A9A0-2463CB39BACB}" dt="2020-10-14T18:41:04.564" v="364"/>
          <ac:spMkLst>
            <pc:docMk/>
            <pc:sldMk cId="3890147346" sldId="260"/>
            <ac:spMk id="9" creationId="{B0611BBE-2B4A-4DA2-B8A9-CD877B87624A}"/>
          </ac:spMkLst>
        </pc:spChg>
        <pc:spChg chg="add">
          <ac:chgData name="Ivana Kuncova" userId="S::ivana.kuncova@gymls.sk::19a542c3-fe0e-4369-b7dd-e9c699fe19c8" providerId="AD" clId="Web-{F1A04A22-CBD5-3B30-A9A0-2463CB39BACB}" dt="2020-10-14T18:41:04.564" v="364"/>
          <ac:spMkLst>
            <pc:docMk/>
            <pc:sldMk cId="3890147346" sldId="260"/>
            <ac:spMk id="11" creationId="{91091950-5655-45D2-858E-FE8CBE07CAD4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8:41:04.564" v="364"/>
          <ac:picMkLst>
            <pc:docMk/>
            <pc:sldMk cId="3890147346" sldId="260"/>
            <ac:picMk id="2" creationId="{DA687C23-7AD1-4497-B39E-1467BFA85DC5}"/>
          </ac:picMkLst>
        </pc:picChg>
      </pc:sldChg>
      <pc:sldChg chg="addSp modSp new mod setBg">
        <pc:chgData name="Ivana Kuncova" userId="S::ivana.kuncova@gymls.sk::19a542c3-fe0e-4369-b7dd-e9c699fe19c8" providerId="AD" clId="Web-{F1A04A22-CBD5-3B30-A9A0-2463CB39BACB}" dt="2020-10-14T19:01:19.402" v="519" actId="20577"/>
        <pc:sldMkLst>
          <pc:docMk/>
          <pc:sldMk cId="164478566" sldId="261"/>
        </pc:sldMkLst>
        <pc:spChg chg="mod">
          <ac:chgData name="Ivana Kuncova" userId="S::ivana.kuncova@gymls.sk::19a542c3-fe0e-4369-b7dd-e9c699fe19c8" providerId="AD" clId="Web-{F1A04A22-CBD5-3B30-A9A0-2463CB39BACB}" dt="2020-10-14T19:00:15.791" v="490"/>
          <ac:spMkLst>
            <pc:docMk/>
            <pc:sldMk cId="164478566" sldId="261"/>
            <ac:spMk id="2" creationId="{BF56328F-11C3-4917-869C-DB507BAE55A2}"/>
          </ac:spMkLst>
        </pc:spChg>
        <pc:spChg chg="mod">
          <ac:chgData name="Ivana Kuncova" userId="S::ivana.kuncova@gymls.sk::19a542c3-fe0e-4369-b7dd-e9c699fe19c8" providerId="AD" clId="Web-{F1A04A22-CBD5-3B30-A9A0-2463CB39BACB}" dt="2020-10-14T19:01:19.402" v="519" actId="20577"/>
          <ac:spMkLst>
            <pc:docMk/>
            <pc:sldMk cId="164478566" sldId="261"/>
            <ac:spMk id="3" creationId="{019B2884-552D-44C1-9C2C-67F5275F77D8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9:00:15.791" v="490"/>
          <ac:picMkLst>
            <pc:docMk/>
            <pc:sldMk cId="164478566" sldId="261"/>
            <ac:picMk id="4" creationId="{8ED4F56D-012B-4C90-93B8-1B2E0441B8BA}"/>
          </ac:picMkLst>
        </pc:picChg>
      </pc:sldChg>
      <pc:sldChg chg="addSp delSp modSp new del mod setBg">
        <pc:chgData name="Ivana Kuncova" userId="S::ivana.kuncova@gymls.sk::19a542c3-fe0e-4369-b7dd-e9c699fe19c8" providerId="AD" clId="Web-{F1A04A22-CBD5-3B30-A9A0-2463CB39BACB}" dt="2020-10-14T18:42:42.957" v="371"/>
        <pc:sldMkLst>
          <pc:docMk/>
          <pc:sldMk cId="3036610628" sldId="261"/>
        </pc:sldMkLst>
        <pc:spChg chg="add">
          <ac:chgData name="Ivana Kuncova" userId="S::ivana.kuncova@gymls.sk::19a542c3-fe0e-4369-b7dd-e9c699fe19c8" providerId="AD" clId="Web-{F1A04A22-CBD5-3B30-A9A0-2463CB39BACB}" dt="2020-10-14T18:42:12.035" v="369"/>
          <ac:spMkLst>
            <pc:docMk/>
            <pc:sldMk cId="3036610628" sldId="261"/>
            <ac:spMk id="4" creationId="{D85D5AA8-773B-469A-8802-9645A4DC9B7D}"/>
          </ac:spMkLst>
        </pc:spChg>
        <pc:spChg chg="add">
          <ac:chgData name="Ivana Kuncova" userId="S::ivana.kuncova@gymls.sk::19a542c3-fe0e-4369-b7dd-e9c699fe19c8" providerId="AD" clId="Web-{F1A04A22-CBD5-3B30-A9A0-2463CB39BACB}" dt="2020-10-14T18:42:12.035" v="369"/>
          <ac:spMkLst>
            <pc:docMk/>
            <pc:sldMk cId="3036610628" sldId="261"/>
            <ac:spMk id="5" creationId="{C75AF42C-C556-454E-B2D3-2C917CB812D5}"/>
          </ac:spMkLst>
        </pc:spChg>
        <pc:spChg chg="add del">
          <ac:chgData name="Ivana Kuncova" userId="S::ivana.kuncova@gymls.sk::19a542c3-fe0e-4369-b7dd-e9c699fe19c8" providerId="AD" clId="Web-{F1A04A22-CBD5-3B30-A9A0-2463CB39BACB}" dt="2020-10-14T18:42:12.003" v="368"/>
          <ac:spMkLst>
            <pc:docMk/>
            <pc:sldMk cId="3036610628" sldId="261"/>
            <ac:spMk id="7" creationId="{7B0A5210-2F29-4D85-A400-9C79B13FC1AA}"/>
          </ac:spMkLst>
        </pc:spChg>
        <pc:spChg chg="add del">
          <ac:chgData name="Ivana Kuncova" userId="S::ivana.kuncova@gymls.sk::19a542c3-fe0e-4369-b7dd-e9c699fe19c8" providerId="AD" clId="Web-{F1A04A22-CBD5-3B30-A9A0-2463CB39BACB}" dt="2020-10-14T18:42:12.003" v="368"/>
          <ac:spMkLst>
            <pc:docMk/>
            <pc:sldMk cId="3036610628" sldId="261"/>
            <ac:spMk id="9" creationId="{B0611BBE-2B4A-4DA2-B8A9-CD877B87624A}"/>
          </ac:spMkLst>
        </pc:spChg>
        <pc:spChg chg="add del">
          <ac:chgData name="Ivana Kuncova" userId="S::ivana.kuncova@gymls.sk::19a542c3-fe0e-4369-b7dd-e9c699fe19c8" providerId="AD" clId="Web-{F1A04A22-CBD5-3B30-A9A0-2463CB39BACB}" dt="2020-10-14T18:42:12.003" v="368"/>
          <ac:spMkLst>
            <pc:docMk/>
            <pc:sldMk cId="3036610628" sldId="261"/>
            <ac:spMk id="11" creationId="{91091950-5655-45D2-858E-FE8CBE07CAD4}"/>
          </ac:spMkLst>
        </pc:spChg>
        <pc:picChg chg="add del mod">
          <ac:chgData name="Ivana Kuncova" userId="S::ivana.kuncova@gymls.sk::19a542c3-fe0e-4369-b7dd-e9c699fe19c8" providerId="AD" clId="Web-{F1A04A22-CBD5-3B30-A9A0-2463CB39BACB}" dt="2020-10-14T18:42:36.410" v="370"/>
          <ac:picMkLst>
            <pc:docMk/>
            <pc:sldMk cId="3036610628" sldId="261"/>
            <ac:picMk id="2" creationId="{33FDFD51-2D38-4AA9-AF35-69493688BB95}"/>
          </ac:picMkLst>
        </pc:picChg>
      </pc:sldChg>
      <pc:sldChg chg="addSp modSp new mod setBg">
        <pc:chgData name="Ivana Kuncova" userId="S::ivana.kuncova@gymls.sk::19a542c3-fe0e-4369-b7dd-e9c699fe19c8" providerId="AD" clId="Web-{F1A04A22-CBD5-3B30-A9A0-2463CB39BACB}" dt="2020-10-14T19:16:30.203" v="1045"/>
        <pc:sldMkLst>
          <pc:docMk/>
          <pc:sldMk cId="4181917599" sldId="262"/>
        </pc:sldMkLst>
        <pc:spChg chg="mo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2" creationId="{A5D80F95-5A3B-44D9-A5DD-F0929FBC3500}"/>
          </ac:spMkLst>
        </pc:spChg>
        <pc:spChg chg="mo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3" creationId="{DB445C87-7556-471D-A810-224C9875893E}"/>
          </ac:spMkLst>
        </pc:spChg>
        <pc:spChg chg="ad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9" creationId="{D6CEF2A9-EF08-4FB3-AFFB-C5F77AB6E028}"/>
          </ac:spMkLst>
        </pc:spChg>
        <pc:spChg chg="ad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11" creationId="{4109C3C2-C0A8-4559-8462-8007573DF44C}"/>
          </ac:spMkLst>
        </pc:spChg>
        <pc:spChg chg="ad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13" creationId="{4C535542-B72A-4DE0-BE5A-5EA00508C77D}"/>
          </ac:spMkLst>
        </pc:spChg>
        <pc:spChg chg="add">
          <ac:chgData name="Ivana Kuncova" userId="S::ivana.kuncova@gymls.sk::19a542c3-fe0e-4369-b7dd-e9c699fe19c8" providerId="AD" clId="Web-{F1A04A22-CBD5-3B30-A9A0-2463CB39BACB}" dt="2020-10-14T19:16:30.203" v="1045"/>
          <ac:spMkLst>
            <pc:docMk/>
            <pc:sldMk cId="4181917599" sldId="262"/>
            <ac:spMk id="15" creationId="{11DF0705-615B-4CF3-A16F-8C14680D8BA6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9:16:30.203" v="1045"/>
          <ac:picMkLst>
            <pc:docMk/>
            <pc:sldMk cId="4181917599" sldId="262"/>
            <ac:picMk id="4" creationId="{A3232A07-0F6F-4E0D-9E16-8A8E5F41028E}"/>
          </ac:picMkLst>
        </pc:picChg>
      </pc:sldChg>
      <pc:sldChg chg="addSp modSp new mod setBg">
        <pc:chgData name="Ivana Kuncova" userId="S::ivana.kuncova@gymls.sk::19a542c3-fe0e-4369-b7dd-e9c699fe19c8" providerId="AD" clId="Web-{F1A04A22-CBD5-3B30-A9A0-2463CB39BACB}" dt="2020-10-14T19:26:02.886" v="1646" actId="14100"/>
        <pc:sldMkLst>
          <pc:docMk/>
          <pc:sldMk cId="3742895746" sldId="263"/>
        </pc:sldMkLst>
        <pc:spChg chg="mod">
          <ac:chgData name="Ivana Kuncova" userId="S::ivana.kuncova@gymls.sk::19a542c3-fe0e-4369-b7dd-e9c699fe19c8" providerId="AD" clId="Web-{F1A04A22-CBD5-3B30-A9A0-2463CB39BACB}" dt="2020-10-14T19:17:43.001" v="1047"/>
          <ac:spMkLst>
            <pc:docMk/>
            <pc:sldMk cId="3742895746" sldId="263"/>
            <ac:spMk id="2" creationId="{D4D75C02-A024-4885-81F4-5C09C7717A40}"/>
          </ac:spMkLst>
        </pc:spChg>
        <pc:spChg chg="mod ord">
          <ac:chgData name="Ivana Kuncova" userId="S::ivana.kuncova@gymls.sk::19a542c3-fe0e-4369-b7dd-e9c699fe19c8" providerId="AD" clId="Web-{F1A04A22-CBD5-3B30-A9A0-2463CB39BACB}" dt="2020-10-14T19:26:02.886" v="1646" actId="14100"/>
          <ac:spMkLst>
            <pc:docMk/>
            <pc:sldMk cId="3742895746" sldId="263"/>
            <ac:spMk id="3" creationId="{E6FF8ADB-D651-4575-B588-366C95F88017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9:17:43.001" v="1047"/>
          <ac:picMkLst>
            <pc:docMk/>
            <pc:sldMk cId="3742895746" sldId="263"/>
            <ac:picMk id="4" creationId="{7BFEC581-5AFF-4FCE-8EC9-FB656AA866F5}"/>
          </ac:picMkLst>
        </pc:picChg>
      </pc:sldChg>
      <pc:sldChg chg="addSp modSp new mod setBg">
        <pc:chgData name="Ivana Kuncova" userId="S::ivana.kuncova@gymls.sk::19a542c3-fe0e-4369-b7dd-e9c699fe19c8" providerId="AD" clId="Web-{F1A04A22-CBD5-3B30-A9A0-2463CB39BACB}" dt="2020-10-14T19:37:53.792" v="1736" actId="20577"/>
        <pc:sldMkLst>
          <pc:docMk/>
          <pc:sldMk cId="1722776930" sldId="264"/>
        </pc:sldMkLst>
        <pc:spChg chg="mod">
          <ac:chgData name="Ivana Kuncova" userId="S::ivana.kuncova@gymls.sk::19a542c3-fe0e-4369-b7dd-e9c699fe19c8" providerId="AD" clId="Web-{F1A04A22-CBD5-3B30-A9A0-2463CB39BACB}" dt="2020-10-14T19:30:05.673" v="1729"/>
          <ac:spMkLst>
            <pc:docMk/>
            <pc:sldMk cId="1722776930" sldId="264"/>
            <ac:spMk id="2" creationId="{02E2F22B-64CE-4734-8863-4590E27296C2}"/>
          </ac:spMkLst>
        </pc:spChg>
        <pc:spChg chg="mod ord">
          <ac:chgData name="Ivana Kuncova" userId="S::ivana.kuncova@gymls.sk::19a542c3-fe0e-4369-b7dd-e9c699fe19c8" providerId="AD" clId="Web-{F1A04A22-CBD5-3B30-A9A0-2463CB39BACB}" dt="2020-10-14T19:37:53.792" v="1736" actId="20577"/>
          <ac:spMkLst>
            <pc:docMk/>
            <pc:sldMk cId="1722776930" sldId="264"/>
            <ac:spMk id="3" creationId="{0B4128A1-1D99-45DB-B2C9-87D98B5B7EBB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9:30:05.673" v="1729"/>
          <ac:picMkLst>
            <pc:docMk/>
            <pc:sldMk cId="1722776930" sldId="264"/>
            <ac:picMk id="4" creationId="{40AC89F7-9FDF-4E2E-9CBF-D292FA1889A3}"/>
          </ac:picMkLst>
        </pc:picChg>
      </pc:sldChg>
      <pc:sldChg chg="addSp delSp modSp new mod setBg">
        <pc:chgData name="Ivana Kuncova" userId="S::ivana.kuncova@gymls.sk::19a542c3-fe0e-4369-b7dd-e9c699fe19c8" providerId="AD" clId="Web-{F1A04A22-CBD5-3B30-A9A0-2463CB39BACB}" dt="2020-10-14T19:40:16.123" v="1767" actId="1076"/>
        <pc:sldMkLst>
          <pc:docMk/>
          <pc:sldMk cId="3430908199" sldId="265"/>
        </pc:sldMkLst>
        <pc:spChg chg="add mod">
          <ac:chgData name="Ivana Kuncova" userId="S::ivana.kuncova@gymls.sk::19a542c3-fe0e-4369-b7dd-e9c699fe19c8" providerId="AD" clId="Web-{F1A04A22-CBD5-3B30-A9A0-2463CB39BACB}" dt="2020-10-14T19:39:15.185" v="1758" actId="14100"/>
          <ac:spMkLst>
            <pc:docMk/>
            <pc:sldMk cId="3430908199" sldId="265"/>
            <ac:spMk id="3" creationId="{5147FEE1-898B-40C4-A0B0-DE7DBD0DCDE9}"/>
          </ac:spMkLst>
        </pc:spChg>
        <pc:spChg chg="add">
          <ac:chgData name="Ivana Kuncova" userId="S::ivana.kuncova@gymls.sk::19a542c3-fe0e-4369-b7dd-e9c699fe19c8" providerId="AD" clId="Web-{F1A04A22-CBD5-3B30-A9A0-2463CB39BACB}" dt="2020-10-14T19:38:10.902" v="1739"/>
          <ac:spMkLst>
            <pc:docMk/>
            <pc:sldMk cId="3430908199" sldId="265"/>
            <ac:spMk id="7" creationId="{D85D5AA8-773B-469A-8802-9645A4DC9B7D}"/>
          </ac:spMkLst>
        </pc:spChg>
        <pc:spChg chg="add">
          <ac:chgData name="Ivana Kuncova" userId="S::ivana.kuncova@gymls.sk::19a542c3-fe0e-4369-b7dd-e9c699fe19c8" providerId="AD" clId="Web-{F1A04A22-CBD5-3B30-A9A0-2463CB39BACB}" dt="2020-10-14T19:38:10.902" v="1739"/>
          <ac:spMkLst>
            <pc:docMk/>
            <pc:sldMk cId="3430908199" sldId="265"/>
            <ac:spMk id="9" creationId="{C75AF42C-C556-454E-B2D3-2C917CB812D5}"/>
          </ac:spMkLst>
        </pc:spChg>
        <pc:picChg chg="add del mod">
          <ac:chgData name="Ivana Kuncova" userId="S::ivana.kuncova@gymls.sk::19a542c3-fe0e-4369-b7dd-e9c699fe19c8" providerId="AD" clId="Web-{F1A04A22-CBD5-3B30-A9A0-2463CB39BACB}" dt="2020-10-14T19:39:49.404" v="1763"/>
          <ac:picMkLst>
            <pc:docMk/>
            <pc:sldMk cId="3430908199" sldId="265"/>
            <ac:picMk id="2" creationId="{DE10F76E-8E81-457F-ADB4-62174D1C5CBD}"/>
          </ac:picMkLst>
        </pc:picChg>
        <pc:picChg chg="add mod">
          <ac:chgData name="Ivana Kuncova" userId="S::ivana.kuncova@gymls.sk::19a542c3-fe0e-4369-b7dd-e9c699fe19c8" providerId="AD" clId="Web-{F1A04A22-CBD5-3B30-A9A0-2463CB39BACB}" dt="2020-10-14T19:40:16.123" v="1767" actId="1076"/>
          <ac:picMkLst>
            <pc:docMk/>
            <pc:sldMk cId="3430908199" sldId="265"/>
            <ac:picMk id="4" creationId="{BAD3B189-AEC1-4031-AD73-B7EDD031E09A}"/>
          </ac:picMkLst>
        </pc:picChg>
      </pc:sldChg>
      <pc:sldChg chg="addSp modSp new">
        <pc:chgData name="Ivana Kuncova" userId="S::ivana.kuncova@gymls.sk::19a542c3-fe0e-4369-b7dd-e9c699fe19c8" providerId="AD" clId="Web-{F1A04A22-CBD5-3B30-A9A0-2463CB39BACB}" dt="2020-10-14T19:40:59.984" v="1777" actId="14100"/>
        <pc:sldMkLst>
          <pc:docMk/>
          <pc:sldMk cId="1761513499" sldId="266"/>
        </pc:sldMkLst>
        <pc:spChg chg="add mod">
          <ac:chgData name="Ivana Kuncova" userId="S::ivana.kuncova@gymls.sk::19a542c3-fe0e-4369-b7dd-e9c699fe19c8" providerId="AD" clId="Web-{F1A04A22-CBD5-3B30-A9A0-2463CB39BACB}" dt="2020-10-14T19:40:59.984" v="1777" actId="14100"/>
          <ac:spMkLst>
            <pc:docMk/>
            <pc:sldMk cId="1761513499" sldId="266"/>
            <ac:spMk id="3" creationId="{EE575CE4-3A79-4132-9E7A-4CB9533196BB}"/>
          </ac:spMkLst>
        </pc:spChg>
        <pc:picChg chg="add mod">
          <ac:chgData name="Ivana Kuncova" userId="S::ivana.kuncova@gymls.sk::19a542c3-fe0e-4369-b7dd-e9c699fe19c8" providerId="AD" clId="Web-{F1A04A22-CBD5-3B30-A9A0-2463CB39BACB}" dt="2020-10-14T19:40:36.468" v="1773" actId="1076"/>
          <ac:picMkLst>
            <pc:docMk/>
            <pc:sldMk cId="1761513499" sldId="266"/>
            <ac:picMk id="2" creationId="{577ACF82-3000-48A9-A025-58C3E565458C}"/>
          </ac:picMkLst>
        </pc:picChg>
      </pc:sldChg>
      <pc:sldChg chg="addSp delSp modSp new mod ord setBg">
        <pc:chgData name="Ivana Kuncova" userId="S::ivana.kuncova@gymls.sk::19a542c3-fe0e-4369-b7dd-e9c699fe19c8" providerId="AD" clId="Web-{F1A04A22-CBD5-3B30-A9A0-2463CB39BACB}" dt="2020-10-14T19:50:43.308" v="1846"/>
        <pc:sldMkLst>
          <pc:docMk/>
          <pc:sldMk cId="2018475668" sldId="267"/>
        </pc:sldMkLst>
        <pc:spChg chg="add">
          <ac:chgData name="Ivana Kuncova" userId="S::ivana.kuncova@gymls.sk::19a542c3-fe0e-4369-b7dd-e9c699fe19c8" providerId="AD" clId="Web-{F1A04A22-CBD5-3B30-A9A0-2463CB39BACB}" dt="2020-10-14T19:44:24.410" v="1782"/>
          <ac:spMkLst>
            <pc:docMk/>
            <pc:sldMk cId="2018475668" sldId="267"/>
            <ac:spMk id="4" creationId="{D85D5AA8-773B-469A-8802-9645A4DC9B7D}"/>
          </ac:spMkLst>
        </pc:spChg>
        <pc:spChg chg="add">
          <ac:chgData name="Ivana Kuncova" userId="S::ivana.kuncova@gymls.sk::19a542c3-fe0e-4369-b7dd-e9c699fe19c8" providerId="AD" clId="Web-{F1A04A22-CBD5-3B30-A9A0-2463CB39BACB}" dt="2020-10-14T19:44:24.410" v="1782"/>
          <ac:spMkLst>
            <pc:docMk/>
            <pc:sldMk cId="2018475668" sldId="267"/>
            <ac:spMk id="5" creationId="{C75AF42C-C556-454E-B2D3-2C917CB812D5}"/>
          </ac:spMkLst>
        </pc:spChg>
        <pc:spChg chg="add del">
          <ac:chgData name="Ivana Kuncova" userId="S::ivana.kuncova@gymls.sk::19a542c3-fe0e-4369-b7dd-e9c699fe19c8" providerId="AD" clId="Web-{F1A04A22-CBD5-3B30-A9A0-2463CB39BACB}" dt="2020-10-14T19:44:24.379" v="1781"/>
          <ac:spMkLst>
            <pc:docMk/>
            <pc:sldMk cId="2018475668" sldId="267"/>
            <ac:spMk id="7" creationId="{DFB3CEA1-88D9-42FB-88ED-1E9807FE6596}"/>
          </ac:spMkLst>
        </pc:spChg>
        <pc:spChg chg="add del">
          <ac:chgData name="Ivana Kuncova" userId="S::ivana.kuncova@gymls.sk::19a542c3-fe0e-4369-b7dd-e9c699fe19c8" providerId="AD" clId="Web-{F1A04A22-CBD5-3B30-A9A0-2463CB39BACB}" dt="2020-10-14T19:44:24.379" v="1781"/>
          <ac:spMkLst>
            <pc:docMk/>
            <pc:sldMk cId="2018475668" sldId="267"/>
            <ac:spMk id="9" creationId="{9A6C928E-4252-4F33-8C34-E50A12A3170B}"/>
          </ac:spMkLst>
        </pc:spChg>
        <pc:picChg chg="add del mod">
          <ac:chgData name="Ivana Kuncova" userId="S::ivana.kuncova@gymls.sk::19a542c3-fe0e-4369-b7dd-e9c699fe19c8" providerId="AD" clId="Web-{F1A04A22-CBD5-3B30-A9A0-2463CB39BACB}" dt="2020-10-14T19:45:19.973" v="1785"/>
          <ac:picMkLst>
            <pc:docMk/>
            <pc:sldMk cId="2018475668" sldId="267"/>
            <ac:picMk id="2" creationId="{328542A7-5714-42BA-A50E-30FDB1C0B586}"/>
          </ac:picMkLst>
        </pc:picChg>
        <pc:picChg chg="add mod">
          <ac:chgData name="Ivana Kuncova" userId="S::ivana.kuncova@gymls.sk::19a542c3-fe0e-4369-b7dd-e9c699fe19c8" providerId="AD" clId="Web-{F1A04A22-CBD5-3B30-A9A0-2463CB39BACB}" dt="2020-10-14T19:45:43.615" v="1789" actId="1076"/>
          <ac:picMkLst>
            <pc:docMk/>
            <pc:sldMk cId="2018475668" sldId="267"/>
            <ac:picMk id="3" creationId="{E78F4A06-C22D-4A43-B744-D8757A63D0D0}"/>
          </ac:picMkLst>
        </pc:picChg>
        <pc:picChg chg="add mod">
          <ac:chgData name="Ivana Kuncova" userId="S::ivana.kuncova@gymls.sk::19a542c3-fe0e-4369-b7dd-e9c699fe19c8" providerId="AD" clId="Web-{F1A04A22-CBD5-3B30-A9A0-2463CB39BACB}" dt="2020-10-14T19:48:24.508" v="1791" actId="1076"/>
          <ac:picMkLst>
            <pc:docMk/>
            <pc:sldMk cId="2018475668" sldId="267"/>
            <ac:picMk id="6" creationId="{2D91C7BC-C997-45B3-97D7-63760E3B05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3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97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43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3981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407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32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25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522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52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34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8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23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931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53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47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53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9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399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sk-SK" sz="5400"/>
              <a:t>Zloženie potravy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49434" y="6169838"/>
            <a:ext cx="3352375" cy="428188"/>
          </a:xfrm>
        </p:spPr>
        <p:txBody>
          <a:bodyPr>
            <a:normAutofit/>
          </a:bodyPr>
          <a:lstStyle/>
          <a:p>
            <a:r>
              <a:rPr lang="sk-SK" sz="1800" dirty="0"/>
              <a:t>Mgr. </a:t>
            </a:r>
            <a:r>
              <a:rPr lang="sk-SK" sz="1800" dirty="0" smtClean="0"/>
              <a:t>Ivana sokolská</a:t>
            </a:r>
            <a:endParaRPr lang="sk-SK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1E981B-F06E-48B4-9275-F4B261AFCA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="" xmlns:a16="http://schemas.microsoft.com/office/drawing/2014/main" id="{312E2C24-0CD2-4071-8CE2-B059993A99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24F1DC13-C830-4B86-A9C6-927F5C55D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Obrázok 4" descr="Obrázok, na ktorom je jedlo, stôl, vnútri, tanier&#10;&#10;Automaticky generovaný popis">
            <a:extLst>
              <a:ext uri="{FF2B5EF4-FFF2-40B4-BE49-F238E27FC236}">
                <a16:creationId xmlns="" xmlns:a16="http://schemas.microsoft.com/office/drawing/2014/main" id="{A043160B-0136-414A-8C3C-12791226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077269"/>
            <a:ext cx="6270662" cy="47029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18876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D85D5AA8-773B-469A-8802-9645A4DC9B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C75AF42C-C556-454E-B2D3-2C917CB812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Obrázok 5">
            <a:extLst>
              <a:ext uri="{FF2B5EF4-FFF2-40B4-BE49-F238E27FC236}">
                <a16:creationId xmlns="" xmlns:a16="http://schemas.microsoft.com/office/drawing/2014/main" id="{E78F4A06-C22D-4A43-B744-D8757A63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5" y="159589"/>
            <a:ext cx="6538822" cy="6538822"/>
          </a:xfrm>
          <a:prstGeom prst="rect">
            <a:avLst/>
          </a:prstGeom>
        </p:spPr>
      </p:pic>
      <p:pic>
        <p:nvPicPr>
          <p:cNvPr id="6" name="Obrázok 7" descr="Obrázok, na ktorom je jedlo, stôl, rôzne, ovocie&#10;&#10;Automaticky generovaný popis">
            <a:extLst>
              <a:ext uri="{FF2B5EF4-FFF2-40B4-BE49-F238E27FC236}">
                <a16:creationId xmlns="" xmlns:a16="http://schemas.microsoft.com/office/drawing/2014/main" id="{2D91C7BC-C997-45B3-97D7-63760E3B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21" y="414436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847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1055" y="387928"/>
            <a:ext cx="893065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ÚLOHA: /poprosím ručne do zošita/</a:t>
            </a:r>
            <a:endParaRPr lang="sk-SK" sz="4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568037" y="1343890"/>
            <a:ext cx="1002229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1.Zistite niečo viac o ochoreniach/poruchách: a.)struma</a:t>
            </a:r>
          </a:p>
          <a:p>
            <a:r>
              <a:rPr lang="sk-SK" sz="2800" dirty="0" smtClean="0"/>
              <a:t>	b.)bulímia		c.)</a:t>
            </a:r>
            <a:r>
              <a:rPr lang="sk-SK" sz="2800" dirty="0" err="1" smtClean="0"/>
              <a:t>anorexia</a:t>
            </a:r>
            <a:r>
              <a:rPr lang="sk-SK" sz="2800" dirty="0" smtClean="0"/>
              <a:t>		d.)</a:t>
            </a:r>
            <a:r>
              <a:rPr lang="sk-SK" sz="2800" dirty="0" err="1" smtClean="0"/>
              <a:t>hypervitaminóza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581892" y="2521527"/>
            <a:ext cx="9395521" cy="52322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2. Energetické nápoje a ich vplyv na zdravie človeka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595747" y="3228109"/>
            <a:ext cx="897874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 Vypíšte aspoň 3 rôzne potraviny, ktoré obsahujú:</a:t>
            </a:r>
          </a:p>
          <a:p>
            <a:r>
              <a:rPr lang="sk-SK" sz="2800" dirty="0" smtClean="0"/>
              <a:t>		a.)</a:t>
            </a:r>
            <a:r>
              <a:rPr lang="sk-SK" sz="2800" dirty="0" err="1" smtClean="0"/>
              <a:t>vit.A</a:t>
            </a:r>
            <a:r>
              <a:rPr lang="sk-SK" sz="2800" dirty="0" smtClean="0"/>
              <a:t>		b.)</a:t>
            </a:r>
            <a:r>
              <a:rPr lang="sk-SK" sz="2800" dirty="0" err="1" smtClean="0"/>
              <a:t>vit.C</a:t>
            </a:r>
            <a:r>
              <a:rPr lang="sk-SK" sz="2800" dirty="0" smtClean="0"/>
              <a:t>		c.)</a:t>
            </a:r>
            <a:r>
              <a:rPr lang="sk-SK" sz="2800" dirty="0" err="1" smtClean="0"/>
              <a:t>vit.D</a:t>
            </a:r>
            <a:r>
              <a:rPr lang="sk-SK" sz="2800" dirty="0" smtClean="0"/>
              <a:t>		d.)</a:t>
            </a:r>
            <a:r>
              <a:rPr lang="sk-SK" sz="2800" dirty="0" err="1" smtClean="0"/>
              <a:t>vit.K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595746" y="4419599"/>
            <a:ext cx="9783447" cy="95410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4. Ktorá zložka potravy je v súčasnosti najmenej zdravá,</a:t>
            </a:r>
          </a:p>
          <a:p>
            <a:r>
              <a:rPr lang="sk-SK" sz="2800" smtClean="0"/>
              <a:t>najnebezpečnejšia </a:t>
            </a:r>
            <a:r>
              <a:rPr lang="sk-SK" sz="2800" dirty="0" smtClean="0"/>
              <a:t>pre zdravie človeka.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51164" y="5541818"/>
            <a:ext cx="657583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5.Čo je to BMI index? Ako </a:t>
            </a:r>
            <a:r>
              <a:rPr lang="sk-SK" sz="2800" smtClean="0"/>
              <a:t>sa počíta?</a:t>
            </a:r>
            <a:endParaRPr lang="sk-SK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23E8915-D2AA-4327-A45A-972C3CA957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302FC3C-9804-4950-B721-5FD704BA60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B9695BD-ECF6-49CA-8877-8C493193C6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BC6EBB2-9BDC-4075-BA6B-43A9FBF9C8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3798573-F27B-47EB-8EA4-7EE34954C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D5F69E7-0BC2-448B-8F24-6D8C5702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sk-SK" dirty="0" smtClean="0"/>
              <a:t>Význam</a:t>
            </a:r>
            <a:br>
              <a:rPr lang="sk-SK" dirty="0" smtClean="0"/>
            </a:br>
            <a:r>
              <a:rPr lang="sk-SK" dirty="0" smtClean="0"/>
              <a:t>potravy: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01F4A2A-A27E-4E44-AFCF-5F860D49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80" y="804671"/>
            <a:ext cx="7248194" cy="5248657"/>
          </a:xfr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Zdroj chemických látok</a:t>
            </a:r>
          </a:p>
          <a:p>
            <a:r>
              <a:rPr lang="sk-SK" dirty="0"/>
              <a:t>Význam pre metabolizmus bunky – deje ako rast, regenerácia, syntéza látok, zdroj energie</a:t>
            </a:r>
          </a:p>
          <a:p>
            <a:r>
              <a:rPr lang="sk-SK" dirty="0"/>
              <a:t>Potrava musí spĺňať </a:t>
            </a:r>
            <a:r>
              <a:rPr lang="sk-SK" b="1" u="sng" dirty="0"/>
              <a:t>kvalitatívne</a:t>
            </a:r>
            <a:r>
              <a:rPr lang="sk-SK" dirty="0"/>
              <a:t> hľadisko - bielkoviny, sacharidy, tuky, nukleové kyseliny, minerálne látky, vitamíny a voda</a:t>
            </a:r>
          </a:p>
          <a:p>
            <a:pPr marL="0" indent="0">
              <a:buNone/>
            </a:pPr>
            <a:r>
              <a:rPr lang="sk-SK" dirty="0"/>
              <a:t>                                        </a:t>
            </a:r>
            <a:r>
              <a:rPr lang="sk-SK" b="1" u="sng" dirty="0"/>
              <a:t>Kvantitatívne</a:t>
            </a:r>
            <a:r>
              <a:rPr lang="sk-SK" dirty="0"/>
              <a:t> hľadisko - u dospelého - 10 – 15 % bielkovín, 55 – 60 % sacharidov, 30 – 35 % tukov</a:t>
            </a:r>
          </a:p>
        </p:txBody>
      </p:sp>
    </p:spTree>
    <p:extLst>
      <p:ext uri="{BB962C8B-B14F-4D97-AF65-F5344CB8AC3E}">
        <p14:creationId xmlns="" xmlns:p14="http://schemas.microsoft.com/office/powerpoint/2010/main" val="271218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BB7C2F7-31F3-4A97-89AC-5FDC123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728479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/>
              <a:t>Bielkoviny</a:t>
            </a:r>
          </a:p>
        </p:txBody>
      </p:sp>
      <p:pic>
        <p:nvPicPr>
          <p:cNvPr id="4" name="Obrázok 4" descr="Obrázok, na ktorom je vnútri, stôl, jedlo, sedenie&#10;&#10;Automaticky generovaný popis">
            <a:extLst>
              <a:ext uri="{FF2B5EF4-FFF2-40B4-BE49-F238E27FC236}">
                <a16:creationId xmlns="" xmlns:a16="http://schemas.microsoft.com/office/drawing/2014/main" id="{658529F7-45F5-45E4-B452-885FDCB63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9" r="33560" b="1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F049B09-93BA-40D3-8B80-788A87C8F9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6B37805-EA6C-491F-9145-A315D5C1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48" y="1719533"/>
            <a:ext cx="7241820" cy="4931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 err="1"/>
              <a:t>makroživina</a:t>
            </a:r>
            <a:r>
              <a:rPr lang="sk-SK" dirty="0"/>
              <a:t> s nenahraditeľnou hodnotou</a:t>
            </a:r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štiepením vznikajú </a:t>
            </a:r>
            <a:r>
              <a:rPr lang="sk-SK" b="1" dirty="0">
                <a:ea typeface="+mj-lt"/>
                <a:cs typeface="+mj-lt"/>
              </a:rPr>
              <a:t>aminokyseliny</a:t>
            </a:r>
            <a:r>
              <a:rPr lang="sk-SK" dirty="0">
                <a:ea typeface="+mj-lt"/>
                <a:cs typeface="+mj-lt"/>
              </a:rPr>
              <a:t> </a:t>
            </a:r>
            <a:r>
              <a:rPr lang="sk-SK" dirty="0" smtClean="0">
                <a:ea typeface="+mj-lt"/>
                <a:cs typeface="+mj-lt"/>
              </a:rPr>
              <a:t> (AMK)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 smtClean="0">
                <a:ea typeface="+mj-lt"/>
                <a:cs typeface="+mj-lt"/>
              </a:rPr>
              <a:t>Poznáme 20 </a:t>
            </a:r>
            <a:r>
              <a:rPr lang="sk-SK" dirty="0">
                <a:ea typeface="+mj-lt"/>
                <a:cs typeface="+mj-lt"/>
              </a:rPr>
              <a:t>AMK, z toho 8 nenahraditeľných = ESENCIÁLNYCH pre normálne fungovanie organizmu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funkcie: </a:t>
            </a:r>
            <a:r>
              <a:rPr lang="sk-SK" b="1" dirty="0">
                <a:ea typeface="+mj-lt"/>
                <a:cs typeface="+mj-lt"/>
              </a:rPr>
              <a:t>stavebná</a:t>
            </a:r>
            <a:r>
              <a:rPr lang="sk-SK" dirty="0">
                <a:ea typeface="+mj-lt"/>
                <a:cs typeface="+mj-lt"/>
              </a:rPr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dirty="0">
                <a:ea typeface="+mj-lt"/>
                <a:cs typeface="+mj-lt"/>
              </a:rPr>
              <a:t>                   čiastočne zdroj </a:t>
            </a:r>
            <a:r>
              <a:rPr lang="sk-SK" dirty="0" smtClean="0">
                <a:ea typeface="+mj-lt"/>
                <a:cs typeface="+mj-lt"/>
              </a:rPr>
              <a:t>Energie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netvoria sa do zásoby, treba pravidelne dodávať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pre človeka sú dôležité živočíšne AMK telo si ich nedokáže syntetizovať; nijaká rastlina nemá všetky základné, nenahraditeľné </a:t>
            </a:r>
            <a:r>
              <a:rPr lang="sk-SK" dirty="0" smtClean="0">
                <a:ea typeface="+mj-lt"/>
                <a:cs typeface="+mj-lt"/>
              </a:rPr>
              <a:t>AMK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/>
              <a:t>Za 24 hodín musí človek prijať 1 – 1,5g bielkovín na 1kg hmotnosti (  deti 2g na 1kg)</a:t>
            </a:r>
          </a:p>
          <a:p>
            <a:pPr>
              <a:lnSpc>
                <a:spcPct val="90000"/>
              </a:lnSpc>
            </a:pP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27296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BA26343-8573-4529-9F16-E9C1D599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85317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Sacharidy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0C1833C-0D90-4397-A424-32771226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3" y="2052214"/>
            <a:ext cx="6940710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 err="1"/>
              <a:t>makroživiny</a:t>
            </a:r>
            <a:r>
              <a:rPr lang="sk-SK" dirty="0"/>
              <a:t> významné pre zdroj energie</a:t>
            </a:r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v potrave: vo forme polysacharidov (škrob) a disacharidov (sacharóza)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štiepením vznikajú </a:t>
            </a:r>
            <a:r>
              <a:rPr lang="sk-SK" b="1" dirty="0">
                <a:ea typeface="+mj-lt"/>
                <a:cs typeface="+mj-lt"/>
              </a:rPr>
              <a:t>monosacharidy</a:t>
            </a:r>
            <a:r>
              <a:rPr lang="sk-SK" dirty="0">
                <a:ea typeface="+mj-lt"/>
                <a:cs typeface="+mj-lt"/>
              </a:rPr>
              <a:t> (glukóza, fruktóza)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glukóza sa ukladá do buniek (najčastejšie do pečeňových a svalových) vo forme GLYKOGÉNU (živočíšny škrob)</a:t>
            </a:r>
            <a:endParaRPr lang="sk-SK" dirty="0"/>
          </a:p>
          <a:p>
            <a:pPr>
              <a:lnSpc>
                <a:spcPct val="90000"/>
              </a:lnSpc>
            </a:pPr>
            <a:r>
              <a:rPr lang="sk-SK" dirty="0"/>
              <a:t>nadbytok sa ukladá ako zásobný tuk (riziko obezity)</a:t>
            </a:r>
          </a:p>
          <a:p>
            <a:pPr>
              <a:lnSpc>
                <a:spcPct val="90000"/>
              </a:lnSpc>
            </a:pPr>
            <a:endParaRPr lang="sk-SK" dirty="0"/>
          </a:p>
        </p:txBody>
      </p:sp>
      <p:pic>
        <p:nvPicPr>
          <p:cNvPr id="4" name="Obrázok 4" descr="Obrázok, na ktorom je jedlo, stôl, ovocie, tanier&#10;&#10;Automaticky generovaný popis">
            <a:extLst>
              <a:ext uri="{FF2B5EF4-FFF2-40B4-BE49-F238E27FC236}">
                <a16:creationId xmlns="" xmlns:a16="http://schemas.microsoft.com/office/drawing/2014/main" id="{DFF3E044-9E08-44F1-AE67-44D805158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4" b="-1"/>
          <a:stretch/>
        </p:blipFill>
        <p:spPr>
          <a:xfrm>
            <a:off x="7788444" y="1850930"/>
            <a:ext cx="4042646" cy="3103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78887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0A5210-2F29-4D85-A400-9C79B13FC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0611BBE-2B4A-4DA2-B8A9-CD877B8762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B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2" descr="Obrázok, na ktorom je trávnik, jedlo&#10;&#10;Automaticky generovaný popis">
            <a:extLst>
              <a:ext uri="{FF2B5EF4-FFF2-40B4-BE49-F238E27FC236}">
                <a16:creationId xmlns="" xmlns:a16="http://schemas.microsoft.com/office/drawing/2014/main" id="{DA687C23-7AD1-4497-B39E-1467BFA85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0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091950-5655-45D2-858E-FE8CBE07CA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8901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F56328F-11C3-4917-869C-DB507BAE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k-SK" dirty="0"/>
              <a:t>Tuky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19B2884-552D-44C1-9C2C-67F5275F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40% energetického príjmu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funkcie: </a:t>
            </a:r>
            <a:r>
              <a:rPr lang="sk-SK" b="1" dirty="0">
                <a:ea typeface="+mj-lt"/>
                <a:cs typeface="+mj-lt"/>
              </a:rPr>
              <a:t>zásobný zdroj energie</a:t>
            </a:r>
            <a:endParaRPr lang="sk-SK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k-SK" dirty="0">
                <a:ea typeface="+mj-lt"/>
                <a:cs typeface="+mj-lt"/>
              </a:rPr>
              <a:t>                   </a:t>
            </a:r>
            <a:r>
              <a:rPr lang="sk-SK" u="sng" dirty="0">
                <a:ea typeface="+mj-lt"/>
                <a:cs typeface="+mj-lt"/>
              </a:rPr>
              <a:t>stavebná</a:t>
            </a:r>
            <a:r>
              <a:rPr lang="sk-SK" dirty="0">
                <a:ea typeface="+mj-lt"/>
                <a:cs typeface="+mj-lt"/>
              </a:rPr>
              <a:t> v membránach buniek,</a:t>
            </a:r>
            <a:endParaRPr lang="sk-SK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k-SK" dirty="0">
                <a:ea typeface="+mj-lt"/>
                <a:cs typeface="+mj-lt"/>
              </a:rPr>
              <a:t>                   </a:t>
            </a:r>
            <a:r>
              <a:rPr lang="sk-SK" u="sng" dirty="0">
                <a:ea typeface="+mj-lt"/>
                <a:cs typeface="+mj-lt"/>
              </a:rPr>
              <a:t>izolačná</a:t>
            </a:r>
            <a:r>
              <a:rPr lang="sk-SK" dirty="0">
                <a:ea typeface="+mj-lt"/>
                <a:cs typeface="+mj-lt"/>
              </a:rPr>
              <a:t> v podkožnom väzive, obal orgánov, </a:t>
            </a:r>
            <a:endParaRPr lang="sk-SK"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k-SK" b="1" dirty="0">
                <a:ea typeface="+mj-lt"/>
                <a:cs typeface="+mj-lt"/>
              </a:rPr>
              <a:t>                  rezervoár vitamínov</a:t>
            </a:r>
            <a:r>
              <a:rPr lang="sk-SK" dirty="0">
                <a:ea typeface="+mj-lt"/>
                <a:cs typeface="+mj-lt"/>
              </a:rPr>
              <a:t> (A, D, E, K - rozpustné v tukoch)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štiepením vznikajú </a:t>
            </a:r>
            <a:r>
              <a:rPr lang="sk-SK" b="1" dirty="0" err="1">
                <a:ea typeface="+mj-lt"/>
                <a:cs typeface="+mj-lt"/>
              </a:rPr>
              <a:t>glycerol</a:t>
            </a:r>
            <a:r>
              <a:rPr lang="sk-SK" b="1" dirty="0">
                <a:ea typeface="+mj-lt"/>
                <a:cs typeface="+mj-lt"/>
              </a:rPr>
              <a:t> a mastné kyseliny</a:t>
            </a:r>
            <a:r>
              <a:rPr lang="sk-SK" dirty="0">
                <a:ea typeface="+mj-lt"/>
                <a:cs typeface="+mj-lt"/>
              </a:rPr>
              <a:t>, ktoré  podliehajú premene na glykogén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dirty="0">
                <a:ea typeface="+mj-lt"/>
                <a:cs typeface="+mj-lt"/>
              </a:rPr>
              <a:t>ukladanie tukov riadi inzulín a estrogény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dirty="0"/>
              <a:t>1g tuku = 38.9kJ</a:t>
            </a:r>
          </a:p>
          <a:p>
            <a:pPr>
              <a:lnSpc>
                <a:spcPct val="90000"/>
              </a:lnSpc>
            </a:pPr>
            <a:endParaRPr lang="sk-SK"/>
          </a:p>
        </p:txBody>
      </p:sp>
      <p:pic>
        <p:nvPicPr>
          <p:cNvPr id="4" name="Obrázok 4" descr="Obrázok, na ktorom je stôl, jedlo, drevené, sedenie&#10;&#10;Automaticky generovaný popis">
            <a:extLst>
              <a:ext uri="{FF2B5EF4-FFF2-40B4-BE49-F238E27FC236}">
                <a16:creationId xmlns="" xmlns:a16="http://schemas.microsoft.com/office/drawing/2014/main" id="{8ED4F56D-012B-4C90-93B8-1B2E0441B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34" r="18890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6447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5D80F95-5A3B-44D9-A5DD-F0929FBC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k-SK" dirty="0"/>
              <a:t>Minerálne látky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445C87-7556-471D-A810-224C9875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 err="1">
                <a:ea typeface="+mj-lt"/>
                <a:cs typeface="+mj-lt"/>
              </a:rPr>
              <a:t>mikroživiny</a:t>
            </a:r>
          </a:p>
          <a:p>
            <a:r>
              <a:rPr lang="sk-SK" dirty="0">
                <a:ea typeface="+mj-lt"/>
                <a:cs typeface="+mj-lt"/>
              </a:rPr>
              <a:t>tvoria 5% hmotnosti tela,</a:t>
            </a:r>
            <a:endParaRPr lang="sk-SK" dirty="0"/>
          </a:p>
          <a:p>
            <a:r>
              <a:rPr lang="sk-SK" dirty="0">
                <a:ea typeface="+mj-lt"/>
                <a:cs typeface="+mj-lt"/>
              </a:rPr>
              <a:t> tele sa nachádzajú v kostiach, zuboch, krvnej plazme</a:t>
            </a:r>
          </a:p>
          <a:p>
            <a:r>
              <a:rPr lang="sk-SK" dirty="0">
                <a:ea typeface="+mj-lt"/>
                <a:cs typeface="+mj-lt"/>
              </a:rPr>
              <a:t>Posielajú sa na homeostáze </a:t>
            </a:r>
          </a:p>
          <a:p>
            <a:r>
              <a:rPr lang="sk-SK" dirty="0">
                <a:ea typeface="+mj-lt"/>
                <a:cs typeface="+mj-lt"/>
              </a:rPr>
              <a:t>ochorenia z nedostatku napr. struma </a:t>
            </a:r>
            <a:r>
              <a:rPr lang="sk-SK" dirty="0" smtClean="0">
                <a:ea typeface="+mj-lt"/>
                <a:cs typeface="+mj-lt"/>
              </a:rPr>
              <a:t>(ak chýba jód</a:t>
            </a:r>
            <a:r>
              <a:rPr lang="sk-SK" dirty="0">
                <a:ea typeface="+mj-lt"/>
                <a:cs typeface="+mj-lt"/>
              </a:rPr>
              <a:t>), málokrvnosť </a:t>
            </a:r>
            <a:r>
              <a:rPr lang="sk-SK" dirty="0" smtClean="0">
                <a:ea typeface="+mj-lt"/>
                <a:cs typeface="+mj-lt"/>
              </a:rPr>
              <a:t>(ak chýba </a:t>
            </a:r>
            <a:r>
              <a:rPr lang="sk-SK" dirty="0" err="1" smtClean="0">
                <a:ea typeface="+mj-lt"/>
                <a:cs typeface="+mj-lt"/>
              </a:rPr>
              <a:t>Fe</a:t>
            </a:r>
            <a:r>
              <a:rPr lang="sk-SK" dirty="0">
                <a:ea typeface="+mj-lt"/>
                <a:cs typeface="+mj-lt"/>
              </a:rPr>
              <a:t>)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sp>
        <p:nvSpPr>
          <p:cNvPr id="9" name="Freeform 31">
            <a:extLst>
              <a:ext uri="{FF2B5EF4-FFF2-40B4-BE49-F238E27FC236}">
                <a16:creationId xmlns="" xmlns:a16="http://schemas.microsoft.com/office/drawing/2014/main" id="{D6CEF2A9-EF08-4FB3-AFFB-C5F77AB6E0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109C3C2-C0A8-4559-8462-8007573DF4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4C535542-B72A-4DE0-BE5A-5EA00508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Obrázok 4">
            <a:extLst>
              <a:ext uri="{FF2B5EF4-FFF2-40B4-BE49-F238E27FC236}">
                <a16:creationId xmlns="" xmlns:a16="http://schemas.microsoft.com/office/drawing/2014/main" id="{A3232A07-0F6F-4E0D-9E16-8A8E5F41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DF0705-615B-4CF3-A16F-8C14680D8B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18191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4D75C02-A024-4885-81F4-5C09C771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k-SK" dirty="0"/>
              <a:t>Významné minerály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="" xmlns:a16="http://schemas.microsoft.com/office/drawing/2014/main" id="{7BFEC581-5AFF-4FCE-8EC9-FB656AA86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4" r="19481" b="-2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6FF8ADB-D651-4575-B588-366C95F8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52" y="2052214"/>
            <a:ext cx="4899125" cy="4541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Ca</a:t>
            </a:r>
            <a:r>
              <a:rPr lang="sk-SK" dirty="0"/>
              <a:t> - stavebná hmota kostí a zubov, súčasť krvi - zrážanlivosť, vo svaloch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K -</a:t>
            </a:r>
            <a:r>
              <a:rPr lang="sk-SK" dirty="0"/>
              <a:t> činnosť svalov a nervovej sústavy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Fe -</a:t>
            </a:r>
            <a:r>
              <a:rPr lang="sk-SK" dirty="0"/>
              <a:t> súčasť červených krviniek (zásoby uložené v pečeni kostnej dreni, slezine)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I - </a:t>
            </a:r>
            <a:r>
              <a:rPr lang="sk-SK" dirty="0"/>
              <a:t>hormóny štítnej žľazy - metabolizmus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F –</a:t>
            </a:r>
            <a:r>
              <a:rPr lang="sk-SK" dirty="0"/>
              <a:t> stavba zubnej skloviny</a:t>
            </a:r>
            <a:endParaRPr lang="sk-SK"/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Na</a:t>
            </a:r>
            <a:r>
              <a:rPr lang="sk-SK" dirty="0"/>
              <a:t> - činnosť nervovej sústavy</a:t>
            </a:r>
          </a:p>
          <a:p>
            <a:pPr>
              <a:lnSpc>
                <a:spcPct val="90000"/>
              </a:lnSpc>
            </a:pPr>
            <a:r>
              <a:rPr lang="sk-SK" b="1" dirty="0">
                <a:solidFill>
                  <a:srgbClr val="92D050"/>
                </a:solidFill>
              </a:rPr>
              <a:t>Mg -</a:t>
            </a:r>
            <a:r>
              <a:rPr lang="sk-SK" dirty="0"/>
              <a:t> súčasťou enzýmov, činnosť srdca</a:t>
            </a:r>
          </a:p>
        </p:txBody>
      </p:sp>
    </p:spTree>
    <p:extLst>
      <p:ext uri="{BB962C8B-B14F-4D97-AF65-F5344CB8AC3E}">
        <p14:creationId xmlns="" xmlns:p14="http://schemas.microsoft.com/office/powerpoint/2010/main" val="37428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2E2F22B-64CE-4734-8863-4590E272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k-SK" dirty="0"/>
              <a:t>Vitamíny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="" xmlns:a16="http://schemas.microsoft.com/office/drawing/2014/main" id="{40AC89F7-9FDF-4E2E-9CBF-D292FA188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" r="-4" b="-4"/>
          <a:stretch/>
        </p:blipFill>
        <p:spPr>
          <a:xfrm>
            <a:off x="648930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B4128A1-1D99-45DB-B2C9-87D98B5B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514" y="2052214"/>
            <a:ext cx="7053958" cy="4196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sk-SK" dirty="0" err="1"/>
              <a:t>nízkomolekulové</a:t>
            </a:r>
            <a:r>
              <a:rPr lang="sk-SK" dirty="0"/>
              <a:t> organické zlúčeniny</a:t>
            </a:r>
          </a:p>
          <a:p>
            <a:pPr>
              <a:lnSpc>
                <a:spcPct val="90000"/>
              </a:lnSpc>
            </a:pPr>
            <a:r>
              <a:rPr lang="sk-SK" dirty="0"/>
              <a:t>Zväčša si ich telo nedokáže syntetizovať - len hotové z potravy alebo len malé množstvo</a:t>
            </a:r>
          </a:p>
          <a:p>
            <a:pPr>
              <a:lnSpc>
                <a:spcPct val="90000"/>
              </a:lnSpc>
            </a:pPr>
            <a:r>
              <a:rPr lang="sk-SK" dirty="0"/>
              <a:t>Funkcia: riadia metabolizmus - pôsobia ako katalyzátory reakcií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dirty="0"/>
              <a:t>                    významné antioxidanty - neutralizujú voľné radikály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dirty="0"/>
              <a:t>Delenie: vitamíny </a:t>
            </a:r>
            <a:r>
              <a:rPr lang="sk-SK" b="1" u="sng" dirty="0"/>
              <a:t>rozpustné v tukoch</a:t>
            </a:r>
            <a:r>
              <a:rPr lang="sk-SK" dirty="0"/>
              <a:t> – A,D,E,K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k-SK" dirty="0"/>
              <a:t>               Vitamíny </a:t>
            </a:r>
            <a:r>
              <a:rPr lang="sk-SK" b="1" u="sng" dirty="0"/>
              <a:t>rozpustné vo vode</a:t>
            </a:r>
            <a:r>
              <a:rPr lang="sk-SK" dirty="0"/>
              <a:t> – C a vitamíny skupiny B</a:t>
            </a:r>
          </a:p>
          <a:p>
            <a:pPr marL="0" indent="0">
              <a:lnSpc>
                <a:spcPct val="90000"/>
              </a:lnSpc>
              <a:buNone/>
            </a:pPr>
            <a:endParaRPr lang="sk-SK" dirty="0"/>
          </a:p>
          <a:p>
            <a:pPr>
              <a:lnSpc>
                <a:spcPct val="90000"/>
              </a:lnSpc>
            </a:pPr>
            <a:r>
              <a:rPr lang="sk-SK" dirty="0"/>
              <a:t>Nedostatok - </a:t>
            </a:r>
            <a:r>
              <a:rPr lang="sk-SK" dirty="0" err="1"/>
              <a:t>hypovitaminóza</a:t>
            </a:r>
            <a:r>
              <a:rPr lang="sk-SK" dirty="0"/>
              <a:t>, úplný nedostatok - avitaminóza</a:t>
            </a:r>
          </a:p>
        </p:txBody>
      </p:sp>
    </p:spTree>
    <p:extLst>
      <p:ext uri="{BB962C8B-B14F-4D97-AF65-F5344CB8AC3E}">
        <p14:creationId xmlns="" xmlns:p14="http://schemas.microsoft.com/office/powerpoint/2010/main" val="1722776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ó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251</Words>
  <Application>Microsoft Office PowerPoint</Application>
  <PresentationFormat>Vlastná</PresentationFormat>
  <Paragraphs>63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Ión</vt:lpstr>
      <vt:lpstr>Zloženie potravy</vt:lpstr>
      <vt:lpstr>Význam potravy:</vt:lpstr>
      <vt:lpstr>Bielkoviny</vt:lpstr>
      <vt:lpstr>Sacharidy</vt:lpstr>
      <vt:lpstr>Snímka 5</vt:lpstr>
      <vt:lpstr>Tuky</vt:lpstr>
      <vt:lpstr>Minerálne látky</vt:lpstr>
      <vt:lpstr>Významné minerály</vt:lpstr>
      <vt:lpstr>Vitamíny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hp</dc:creator>
  <cp:lastModifiedBy>hp</cp:lastModifiedBy>
  <cp:revision>436</cp:revision>
  <dcterms:created xsi:type="dcterms:W3CDTF">2020-10-14T17:23:41Z</dcterms:created>
  <dcterms:modified xsi:type="dcterms:W3CDTF">2020-11-05T08:37:28Z</dcterms:modified>
</cp:coreProperties>
</file>