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64" r:id="rId24"/>
    <p:sldId id="277" r:id="rId25"/>
    <p:sldId id="280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456F813-65E6-4412-BB10-02C1F94C20B2}" type="datetimeFigureOut">
              <a:rPr lang="sk-SK" smtClean="0"/>
              <a:pPr/>
              <a:t>15.12.2021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4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Stredoveká  filozofia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hlinkClick r:id="rId2" action="ppaction://hlinksldjump"/>
              </a:rPr>
              <a:t>Scholastika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Tomáš </a:t>
            </a:r>
            <a:r>
              <a:rPr lang="sk-SK" dirty="0" err="1" smtClean="0">
                <a:hlinkClick r:id="rId3" action="ppaction://hlinksldjump"/>
              </a:rPr>
              <a:t>Akvinský</a:t>
            </a:r>
            <a:endParaRPr lang="sk-SK" dirty="0" smtClean="0"/>
          </a:p>
          <a:p>
            <a:r>
              <a:rPr lang="sk-SK" dirty="0" err="1" smtClean="0">
                <a:hlinkClick r:id="rId4" action="ppaction://hlinksldjump"/>
              </a:rPr>
              <a:t>William</a:t>
            </a:r>
            <a:r>
              <a:rPr lang="sk-SK" dirty="0" smtClean="0">
                <a:hlinkClick r:id="rId4" action="ppaction://hlinksldjump"/>
              </a:rPr>
              <a:t> </a:t>
            </a:r>
            <a:r>
              <a:rPr lang="sk-SK" dirty="0" err="1" smtClean="0">
                <a:hlinkClick r:id="rId4" action="ppaction://hlinksldjump"/>
              </a:rPr>
              <a:t>Occam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Otázky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STREDO~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2492896"/>
            <a:ext cx="2659070" cy="3681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Predmetom jeho filozofie je Boh, svet a skúmanie vzťahu rozumu a viery. </a:t>
            </a:r>
          </a:p>
          <a:p>
            <a:r>
              <a:rPr lang="sk-SK" dirty="0" smtClean="0"/>
              <a:t>Tomáš </a:t>
            </a:r>
            <a:r>
              <a:rPr lang="sk-SK" dirty="0" err="1" smtClean="0"/>
              <a:t>Akvinský</a:t>
            </a:r>
            <a:r>
              <a:rPr lang="sk-SK" dirty="0" smtClean="0"/>
              <a:t> položil základy nového chápania kresťanskej filozofie i teológie.</a:t>
            </a:r>
          </a:p>
          <a:p>
            <a:r>
              <a:rPr lang="sk-SK" dirty="0" smtClean="0"/>
              <a:t>Pravdy rozumu a pravdy viery (zjavené, dané) pochádzajú od Boha, a preto si nemôžu protirečiť. Pravda viery je ale silnejšia a dokonalejšia ako pravda rozumu. Tam, kde rozum nepostačuje nastupuje viera.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Svet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Veci sa skladajú z látky (možnosť stať sa niečím konkrétnym) a z formy. </a:t>
            </a:r>
          </a:p>
          <a:p>
            <a:r>
              <a:rPr lang="sk-SK" dirty="0" smtClean="0"/>
              <a:t>Nadobudnutím formy, (teda tvarov a vlastností) sa „možnosť stať sa niečím“ mení na niečo konkrétne. Podstata vecí to je ich všeobecné určenie a základné črty vecí. Existencia zase zachytáva individuálne jednotlivé jedinečné. Podstata sa teda v konkrétnej veci spája s existenciou. </a:t>
            </a:r>
          </a:p>
          <a:p>
            <a:r>
              <a:rPr lang="sk-SK" dirty="0" smtClean="0"/>
              <a:t>Boh mal najprv myšlienky a predstavy o svete (teda isté všeobecné predstavy). Podľa týchto predstáv potom stvoril svet (čiže niečo konkrétne).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Ľudský rozum je odrazom Božieho rozumu. </a:t>
            </a:r>
          </a:p>
          <a:p>
            <a:r>
              <a:rPr lang="sk-SK" dirty="0" smtClean="0"/>
              <a:t>Dokáže preniknúť a chápať podstatu vecí. Tým dokáže človek preniknúť do samotných myšlienok Boha. </a:t>
            </a:r>
          </a:p>
          <a:p>
            <a:r>
              <a:rPr lang="sk-SK" dirty="0" smtClean="0"/>
              <a:t>Východiskom poznania je zmyslová skúsenosť. </a:t>
            </a:r>
          </a:p>
          <a:p>
            <a:r>
              <a:rPr lang="sk-SK" dirty="0" smtClean="0"/>
              <a:t>Rozum je cesta k poznaniu a pochopeniu Boha a jeho veľkosti.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Hierarchia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r>
              <a:rPr lang="sk-SK" dirty="0" smtClean="0"/>
              <a:t>Najnižšie je neživá príroda potom nasledujú rastliny, živočíchy (ktoré majú schopnosť vnímať), </a:t>
            </a:r>
          </a:p>
          <a:p>
            <a:r>
              <a:rPr lang="sk-SK" dirty="0" smtClean="0"/>
              <a:t>človek (ktorý má nesmrteľnú dušu a má možnosť voľby a výberu, myslenie), </a:t>
            </a:r>
          </a:p>
          <a:p>
            <a:r>
              <a:rPr lang="sk-SK" dirty="0" smtClean="0"/>
              <a:t>anjeli (ktorí nemajú látku len formu, ale úroveň Boha nedosahujú, lebo boli rovnako ako človek stvorení). </a:t>
            </a:r>
          </a:p>
          <a:p>
            <a:r>
              <a:rPr lang="sk-SK" dirty="0" smtClean="0"/>
              <a:t>Najvyššie postavený je Boh, stvoriteľ a zdroj všetkého.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Dobro a zlo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Zlo podľa Tomáša neexistuje. </a:t>
            </a:r>
          </a:p>
          <a:p>
            <a:r>
              <a:rPr lang="sk-SK" dirty="0" smtClean="0"/>
              <a:t>Zlo je len neprítomnosť dobra. </a:t>
            </a:r>
          </a:p>
          <a:p>
            <a:r>
              <a:rPr lang="sk-SK" dirty="0" smtClean="0"/>
              <a:t>Zlo nebolo vytvorené Bohom a teda nemá ani existenciu.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1. pohyb vo svete: všetko na svete je niečím pohybované. To čo hýbe je prvá prapríčina. Táto prapríčina je ale nehybná, vychádza z nej však prvý pohyb. Touto príčinou je Boh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2. príčina, účinok vo svete – prapríčina všetkého = Boh (veci sú účinkom príčiny)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3. bytie, nebytie o svete – všetko vo svete existuje v závislosti od existencie Boha.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4. dobro a dokonalosť vo svete – vychádza z hierarchie sveta – čím sú veci bližšie k Bohu, tým sú dokonalejšie a lepšie.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5.  poriadok a účel vo svete – Boh všetkému stanovil cieľ a tým je dosiahnutie dokonalosti.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Scholastika      800 - 1500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Pojem „scholastika“ pochádza z latinského slova „</a:t>
            </a:r>
            <a:r>
              <a:rPr lang="sk-SK" dirty="0" err="1" smtClean="0"/>
              <a:t>scholastikos</a:t>
            </a:r>
            <a:r>
              <a:rPr lang="sk-SK" dirty="0" smtClean="0"/>
              <a:t>“ = školský.</a:t>
            </a:r>
            <a:endParaRPr lang="sk-SK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diela Tomáša </a:t>
            </a:r>
            <a:r>
              <a:rPr lang="sk-SK" dirty="0" err="1" smtClean="0"/>
              <a:t>Akvinského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„Suma teologická“ </a:t>
            </a:r>
          </a:p>
          <a:p>
            <a:r>
              <a:rPr lang="sk-SK" dirty="0" smtClean="0"/>
              <a:t>„Suma proti pohanom“</a:t>
            </a:r>
          </a:p>
          <a:p>
            <a:r>
              <a:rPr lang="sk-SK" dirty="0" smtClean="0"/>
              <a:t>„Suma filozofická“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Neskorá scholastika           14. -15.str</a:t>
            </a:r>
            <a:endParaRPr lang="sk-SK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Vyznačuje sa týmito hlavnými tendenciami: </a:t>
            </a:r>
          </a:p>
          <a:p>
            <a:pPr>
              <a:buNone/>
            </a:pPr>
            <a:r>
              <a:rPr lang="sk-SK" dirty="0" smtClean="0"/>
              <a:t>    prírodnou filozofiou, neskorým nominalizmom, mystikou.</a:t>
            </a:r>
          </a:p>
          <a:p>
            <a:r>
              <a:rPr lang="sk-SK" dirty="0" smtClean="0"/>
              <a:t>Predstavitelia: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Jan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Duns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Scotus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Wiliam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Occam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pic>
        <p:nvPicPr>
          <p:cNvPr id="4" name="Zástupný symbol obsahu 3" descr="V.Oca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2204864"/>
            <a:ext cx="2664296" cy="3713363"/>
          </a:xfrm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971600" y="1412776"/>
            <a:ext cx="6624736" cy="4525963"/>
          </a:xfrm>
        </p:spPr>
        <p:txBody>
          <a:bodyPr/>
          <a:lstStyle/>
          <a:p>
            <a:r>
              <a:rPr lang="sk-SK" dirty="0" smtClean="0"/>
              <a:t>bol anglický františkánsky filozof 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mal spory s pápežom pre svoje „pokrokové“ názory. „svetská a duchovná moc majú byť striktne odlúčené“. -  </a:t>
            </a:r>
          </a:p>
          <a:p>
            <a:r>
              <a:rPr lang="sk-SK" dirty="0" smtClean="0"/>
              <a:t>zavŕšil spor medzi teológiou a filozofiou (vierou a rozumom). </a:t>
            </a:r>
          </a:p>
          <a:p>
            <a:r>
              <a:rPr lang="sk-SK" dirty="0" smtClean="0"/>
              <a:t>slovné spojenie „</a:t>
            </a:r>
            <a:r>
              <a:rPr lang="sk-SK" dirty="0" err="1" smtClean="0"/>
              <a:t>occamova</a:t>
            </a:r>
            <a:r>
              <a:rPr lang="sk-SK" dirty="0" smtClean="0"/>
              <a:t> britva“.  označuje zákon ekonómie, ktorý hovorí, že človek sa má vyjadrovať čo najvýstižnejšie, najstručnejšie, inak sa sprostredkovaný poznatok deformuje a znehodnotí sa jeho sprostredkovávaný význam.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Arabská 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/>
          </a:bodyPr>
          <a:lstStyle/>
          <a:p>
            <a:r>
              <a:rPr lang="sk-SK" dirty="0" smtClean="0"/>
              <a:t>Arabskí filozofi často komentovali antickú filozofiu a hlavne Aristotela. Takto svojim prepisovaním kníh zachránili dedičstvo antických autorov. </a:t>
            </a:r>
          </a:p>
          <a:p>
            <a:r>
              <a:rPr lang="sk-SK" dirty="0" smtClean="0"/>
              <a:t>Centrum arabskej filozofii bol Bagdad a </a:t>
            </a:r>
            <a:r>
              <a:rPr lang="sk-SK" dirty="0" err="1" smtClean="0"/>
              <a:t>Cordoba</a:t>
            </a:r>
            <a:r>
              <a:rPr lang="sk-SK" dirty="0" smtClean="0"/>
              <a:t>. Al </a:t>
            </a:r>
            <a:r>
              <a:rPr lang="sk-SK" dirty="0" err="1"/>
              <a:t>K</a:t>
            </a:r>
            <a:r>
              <a:rPr lang="sk-SK" dirty="0" err="1" smtClean="0"/>
              <a:t>indí</a:t>
            </a:r>
            <a:r>
              <a:rPr lang="sk-SK" dirty="0" smtClean="0"/>
              <a:t> a Al </a:t>
            </a:r>
            <a:r>
              <a:rPr lang="sk-SK" dirty="0" err="1"/>
              <a:t>F</a:t>
            </a:r>
            <a:r>
              <a:rPr lang="sk-SK" dirty="0" err="1" smtClean="0"/>
              <a:t>arabí</a:t>
            </a:r>
            <a:r>
              <a:rPr lang="sk-SK" dirty="0" smtClean="0"/>
              <a:t> boli lekári </a:t>
            </a:r>
            <a:r>
              <a:rPr lang="sk-SK" dirty="0" err="1" smtClean="0"/>
              <a:t>orietovali</a:t>
            </a:r>
            <a:r>
              <a:rPr lang="sk-SK" dirty="0" smtClean="0"/>
              <a:t> sa na </a:t>
            </a:r>
            <a:r>
              <a:rPr lang="sk-SK" dirty="0" err="1" smtClean="0"/>
              <a:t>novoplatonizmus</a:t>
            </a:r>
            <a:r>
              <a:rPr lang="sk-SK" dirty="0" smtClean="0"/>
              <a:t>. </a:t>
            </a:r>
          </a:p>
          <a:p>
            <a:r>
              <a:rPr lang="sk-SK" dirty="0" err="1" smtClean="0"/>
              <a:t>Avicena</a:t>
            </a:r>
            <a:r>
              <a:rPr lang="sk-SK" dirty="0" smtClean="0"/>
              <a:t>  a  </a:t>
            </a:r>
            <a:r>
              <a:rPr lang="sk-SK" dirty="0" err="1" smtClean="0"/>
              <a:t>Averoes</a:t>
            </a:r>
            <a:endParaRPr lang="sk-SK" dirty="0"/>
          </a:p>
          <a:p>
            <a:pPr marL="64008" indent="0"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Zdroje:</a:t>
            </a:r>
          </a:p>
          <a:p>
            <a:r>
              <a:rPr lang="sk-SK" dirty="0" smtClean="0"/>
              <a:t>Učebnica Dejiny filozofie</a:t>
            </a:r>
          </a:p>
          <a:p>
            <a:r>
              <a:rPr lang="sk-SK" dirty="0" err="1" smtClean="0">
                <a:hlinkClick r:id="rId2"/>
              </a:rPr>
              <a:t>www.oskole.sk</a:t>
            </a:r>
            <a:endParaRPr lang="sk-SK" dirty="0" smtClean="0"/>
          </a:p>
          <a:p>
            <a:r>
              <a:rPr lang="sk-SK" dirty="0" smtClean="0"/>
              <a:t>Zmaturuj z náuky o spoločnosti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r>
              <a:rPr lang="sk-SK" dirty="0" smtClean="0"/>
              <a:t>scholastika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Vyučovanie sa presúva do kláštorných škôl a neskôr do univerzít.  </a:t>
            </a:r>
          </a:p>
          <a:p>
            <a:r>
              <a:rPr lang="sk-SK" dirty="0" smtClean="0"/>
              <a:t>Hlavným predmetom, ktorý sa vyučuje je filozofia. Ide o filozofiu v kresťanskom ponímaní. Filozofia je považovaná za slúžku teológie. </a:t>
            </a:r>
          </a:p>
          <a:p>
            <a:r>
              <a:rPr lang="sk-SK" dirty="0" smtClean="0"/>
              <a:t>Jazykom, ktorým sa vyučuje je latinčina. na. Vďaka latinčine sa veda stáva medzinárodnou.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Vývinové etapy scholastiky: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</a:t>
            </a:r>
            <a:r>
              <a:rPr lang="sk-SK" dirty="0" smtClean="0"/>
              <a:t>. </a:t>
            </a:r>
            <a:r>
              <a:rPr lang="sk-SK" b="1" dirty="0" smtClean="0"/>
              <a:t>raná scholastika</a:t>
            </a:r>
            <a:r>
              <a:rPr lang="sk-SK" dirty="0" smtClean="0"/>
              <a:t>, </a:t>
            </a:r>
          </a:p>
          <a:p>
            <a:pPr>
              <a:buNone/>
            </a:pPr>
            <a:r>
              <a:rPr lang="sk-SK" b="1" dirty="0" smtClean="0"/>
              <a:t>2. vrcholná, </a:t>
            </a:r>
          </a:p>
          <a:p>
            <a:pPr>
              <a:buNone/>
            </a:pPr>
            <a:r>
              <a:rPr lang="sk-SK" b="1" dirty="0" smtClean="0"/>
              <a:t>3. neskorá. 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 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ranej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scholastike</a:t>
            </a:r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/9. – 11.str.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      </a:t>
            </a:r>
            <a:r>
              <a:rPr lang="en-US" dirty="0" err="1" smtClean="0"/>
              <a:t>existujú</a:t>
            </a:r>
            <a:r>
              <a:rPr lang="en-US" dirty="0" smtClean="0"/>
              <a:t> </a:t>
            </a:r>
            <a:r>
              <a:rPr lang="sk-SK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hlavné</a:t>
            </a:r>
            <a:r>
              <a:rPr lang="en-US" dirty="0" smtClean="0"/>
              <a:t> </a:t>
            </a:r>
            <a:r>
              <a:rPr lang="en-US" dirty="0" err="1" smtClean="0"/>
              <a:t>problémy</a:t>
            </a:r>
            <a:r>
              <a:rPr lang="en-US" dirty="0" smtClean="0"/>
              <a:t>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1./spor dialektikov a </a:t>
            </a:r>
            <a:r>
              <a:rPr lang="sk-SK" b="1" dirty="0" err="1" smtClean="0"/>
              <a:t>antidialektikov</a:t>
            </a:r>
            <a:r>
              <a:rPr lang="sk-SK" dirty="0" smtClean="0"/>
              <a:t> </a:t>
            </a:r>
          </a:p>
          <a:p>
            <a:r>
              <a:rPr lang="sk-SK" dirty="0" smtClean="0"/>
              <a:t>ide o problém nájdenia hraníc filozofie a teológie, </a:t>
            </a:r>
          </a:p>
          <a:p>
            <a:r>
              <a:rPr lang="sk-SK" dirty="0" smtClean="0"/>
              <a:t>teológia a filozofia sa zdajú byť vedami protikladnými. Tento spor sa snažia dialektici a </a:t>
            </a:r>
            <a:r>
              <a:rPr lang="sk-SK" dirty="0" err="1" smtClean="0"/>
              <a:t>antidialektici</a:t>
            </a:r>
            <a:r>
              <a:rPr lang="sk-SK" dirty="0" smtClean="0"/>
              <a:t> vyriešiť.</a:t>
            </a:r>
          </a:p>
          <a:p>
            <a:pPr>
              <a:buNone/>
            </a:pPr>
            <a:r>
              <a:rPr lang="sk-SK" b="1" dirty="0" smtClean="0"/>
              <a:t> 2./spor realistov a nominalistov</a:t>
            </a:r>
            <a:r>
              <a:rPr lang="sk-SK" dirty="0" smtClean="0"/>
              <a:t>  </a:t>
            </a:r>
            <a:r>
              <a:rPr lang="pt-BR" dirty="0" smtClean="0"/>
              <a:t>– ide o problém tzv. univerzálií (univezálnych pojmov.). 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tvrdili, že najprv existovali v mysli človeka pojmy a tieto pojmy sa postupne zmenili na konkrétne veci. </a:t>
            </a:r>
          </a:p>
          <a:p>
            <a:r>
              <a:rPr lang="sk-SK" dirty="0" smtClean="0"/>
              <a:t>Zástancom takejto teórie je napr. Sv. </a:t>
            </a:r>
            <a:r>
              <a:rPr lang="sk-SK" dirty="0" err="1" smtClean="0"/>
              <a:t>Anzelm</a:t>
            </a:r>
            <a:r>
              <a:rPr lang="sk-SK" dirty="0" smtClean="0"/>
              <a:t>, ktorý postupuje pri svojom bádaní od viery k rozumu.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Nominalisti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zase naopak tvrdili, že najprv existovali veci a až potom vznikli všeobecné pojmy, ktorými ich človek pomenúva. Čiže inak ako realisti postupujú od rozumu k viere. </a:t>
            </a:r>
          </a:p>
          <a:p>
            <a:r>
              <a:rPr lang="sk-SK" dirty="0" smtClean="0"/>
              <a:t>Zástancom takejto teórie je </a:t>
            </a:r>
            <a:r>
              <a:rPr lang="sk-SK" dirty="0" err="1" smtClean="0"/>
              <a:t>Piere</a:t>
            </a:r>
            <a:r>
              <a:rPr lang="sk-SK" dirty="0" smtClean="0"/>
              <a:t> </a:t>
            </a:r>
            <a:r>
              <a:rPr lang="sk-SK" dirty="0" err="1" smtClean="0"/>
              <a:t>Abelárd</a:t>
            </a:r>
            <a:r>
              <a:rPr lang="sk-SK" dirty="0" smtClean="0"/>
              <a:t>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Vrcholná scholastika                od 13.str.</a:t>
            </a:r>
            <a:endParaRPr lang="sk-S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Vzdelanie sa presúva na univerzity a to hlavne v </a:t>
            </a:r>
            <a:r>
              <a:rPr lang="sk-SK" dirty="0" err="1" smtClean="0"/>
              <a:t>Padove</a:t>
            </a:r>
            <a:r>
              <a:rPr lang="sk-SK" dirty="0" smtClean="0"/>
              <a:t>, Paríži, </a:t>
            </a:r>
            <a:r>
              <a:rPr lang="sk-SK" dirty="0" err="1" smtClean="0"/>
              <a:t>Oxforde</a:t>
            </a:r>
            <a:r>
              <a:rPr lang="sk-SK" dirty="0" smtClean="0"/>
              <a:t> či Bologni. Tieto univerzity boli aj najvýznamnejšími centrami filozofie. (najviac však dominovala na parížskej univerzite). </a:t>
            </a:r>
          </a:p>
          <a:p>
            <a:r>
              <a:rPr lang="sk-SK" dirty="0" smtClean="0"/>
              <a:t>Filozofia sa študovala na podklade siedmich slobodných učení a to: logiky, gramatiky, aritmetiky, rétoriky, geometrie, astronómie, hudby. </a:t>
            </a:r>
          </a:p>
          <a:p>
            <a:r>
              <a:rPr lang="sk-SK" dirty="0" smtClean="0"/>
              <a:t>V období vrcholnej scholastiky vznikajú i prvé veľké encyklopedické diela.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172400" y="6021288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Sv. Tomáš </a:t>
            </a:r>
            <a:r>
              <a:rPr lang="sk-SK" b="1" dirty="0" err="1" smtClean="0"/>
              <a:t>Akvinský</a:t>
            </a:r>
            <a:endParaRPr lang="sk-SK" dirty="0"/>
          </a:p>
        </p:txBody>
      </p:sp>
      <p:pic>
        <p:nvPicPr>
          <p:cNvPr id="4" name="Zástupný symbol obsahu 3" descr="STREDO~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3269239" cy="4525962"/>
          </a:xfrm>
        </p:spPr>
      </p:pic>
      <p:sp>
        <p:nvSpPr>
          <p:cNvPr id="6" name="Zástupný symbol textu 5"/>
          <p:cNvSpPr>
            <a:spLocks noGrp="1"/>
          </p:cNvSpPr>
          <p:nvPr>
            <p:ph sz="half" idx="2"/>
          </p:nvPr>
        </p:nvSpPr>
        <p:spPr>
          <a:xfrm>
            <a:off x="4355976" y="1700808"/>
            <a:ext cx="4038600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4211960" y="1700808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Bol teológom</a:t>
            </a:r>
            <a:r>
              <a:rPr lang="sk-SK" dirty="0"/>
              <a:t>, mystikom a nakoniec </a:t>
            </a:r>
            <a:r>
              <a:rPr lang="sk-SK" dirty="0" smtClean="0"/>
              <a:t> </a:t>
            </a:r>
          </a:p>
          <a:p>
            <a:r>
              <a:rPr lang="sk-SK" dirty="0"/>
              <a:t> </a:t>
            </a:r>
            <a:r>
              <a:rPr lang="sk-SK" dirty="0" smtClean="0"/>
              <a:t>  i</a:t>
            </a:r>
            <a:r>
              <a:rPr lang="sk-SK" dirty="0"/>
              <a:t> svätcom</a:t>
            </a:r>
            <a:r>
              <a:rPr lang="sk-SK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dirty="0"/>
              <a:t>Pochádzal zo zámožnej a bohatej </a:t>
            </a:r>
            <a:endParaRPr lang="sk-SK" dirty="0" smtClean="0"/>
          </a:p>
          <a:p>
            <a:r>
              <a:rPr lang="sk-SK" dirty="0" smtClean="0"/>
              <a:t>rodiny</a:t>
            </a:r>
            <a:r>
              <a:rPr lang="sk-SK" dirty="0"/>
              <a:t>. Bohatstvo ho </a:t>
            </a:r>
            <a:r>
              <a:rPr lang="sk-SK" dirty="0" smtClean="0"/>
              <a:t>nezaujímalo</a:t>
            </a:r>
            <a:r>
              <a:rPr lang="sk-SK" dirty="0"/>
              <a:t>, preto ako dospelý vstúpil do chudobného dominikánskeho kláštora.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Jeho </a:t>
            </a:r>
            <a:r>
              <a:rPr lang="sk-SK" dirty="0"/>
              <a:t>učiteľom bol sám Albert Veľký.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Tomáš </a:t>
            </a:r>
            <a:r>
              <a:rPr lang="sk-SK" dirty="0"/>
              <a:t>svojím učením vytvoril nový filozofický smer pomenovaný ako </a:t>
            </a:r>
            <a:r>
              <a:rPr lang="sk-SK" b="1" dirty="0">
                <a:solidFill>
                  <a:srgbClr val="7030A0"/>
                </a:solidFill>
              </a:rPr>
              <a:t>„</a:t>
            </a:r>
            <a:r>
              <a:rPr lang="sk-SK" b="1" dirty="0" err="1">
                <a:solidFill>
                  <a:srgbClr val="7030A0"/>
                </a:solidFill>
              </a:rPr>
              <a:t>tomizmus</a:t>
            </a:r>
            <a:r>
              <a:rPr lang="sk-SK" b="1" dirty="0">
                <a:solidFill>
                  <a:srgbClr val="7030A0"/>
                </a:solidFill>
              </a:rPr>
              <a:t>“. </a:t>
            </a:r>
            <a:endParaRPr lang="sk-SK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Bol </a:t>
            </a:r>
            <a:r>
              <a:rPr lang="sk-SK" dirty="0"/>
              <a:t>ovplyvnený Aristotelom a Aristotelove myšlienky sa mu podarilo pokresťančiť.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167</TotalTime>
  <Words>347</Words>
  <Application>Microsoft Office PowerPoint</Application>
  <PresentationFormat>Prezentácia na obrazovke (4:3)</PresentationFormat>
  <Paragraphs>95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Verdana</vt:lpstr>
      <vt:lpstr>Wingdings 2</vt:lpstr>
      <vt:lpstr>Nadšenie</vt:lpstr>
      <vt:lpstr>Stredoveká  filozofia</vt:lpstr>
      <vt:lpstr>Scholastika      800 - 1500</vt:lpstr>
      <vt:lpstr>scholastika</vt:lpstr>
      <vt:lpstr>Vývinové etapy scholastiky:</vt:lpstr>
      <vt:lpstr>V ranej scholastike /9. – 11.str. /      existujú 2 hlavné problémy :</vt:lpstr>
      <vt:lpstr>Realisti</vt:lpstr>
      <vt:lpstr>Nominalisti</vt:lpstr>
      <vt:lpstr>Vrcholná scholastika                od 13.str.</vt:lpstr>
      <vt:lpstr>Sv. Tomáš Akvinský</vt:lpstr>
      <vt:lpstr>filozofia</vt:lpstr>
      <vt:lpstr>Svet </vt:lpstr>
      <vt:lpstr>rozum</vt:lpstr>
      <vt:lpstr>Hierarchia sveta</vt:lpstr>
      <vt:lpstr>Dobro a zlo</vt:lpstr>
      <vt:lpstr> Dôkazy Božej existencie:   </vt:lpstr>
      <vt:lpstr>Dôkazy Božej existencie:  </vt:lpstr>
      <vt:lpstr>Dôkazy Božej existencie: </vt:lpstr>
      <vt:lpstr>Dôkazy Božej existencie: </vt:lpstr>
      <vt:lpstr>Dôkazy Božej existencie: </vt:lpstr>
      <vt:lpstr>diela Tomáša Akvinského:</vt:lpstr>
      <vt:lpstr>Neskorá scholastika           14. -15.str</vt:lpstr>
      <vt:lpstr>Wiliam Occam (1300 - 1349)</vt:lpstr>
      <vt:lpstr>Wiliam Occam (1300 - 1349)</vt:lpstr>
      <vt:lpstr>Arabská  filozofia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Stredoveká literatúra</dc:title>
  <dc:creator>Aspire 5551</dc:creator>
  <cp:lastModifiedBy>uzivatel</cp:lastModifiedBy>
  <cp:revision>23</cp:revision>
  <dcterms:created xsi:type="dcterms:W3CDTF">2010-12-05T15:31:34Z</dcterms:created>
  <dcterms:modified xsi:type="dcterms:W3CDTF">2021-12-15T07:28:59Z</dcterms:modified>
</cp:coreProperties>
</file>