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6004500" cy="46805850"/>
  <p:notesSz cx="6858000" cy="9144000"/>
  <p:defaultTextStyle>
    <a:defPPr>
      <a:defRPr lang="sk-SK"/>
    </a:defPPr>
    <a:lvl1pPr marL="0" algn="l" defTabSz="3984444" rtl="0" eaLnBrk="1" latinLnBrk="0" hangingPunct="1">
      <a:defRPr sz="7900" kern="1200">
        <a:solidFill>
          <a:schemeClr val="tx1"/>
        </a:solidFill>
        <a:latin typeface="+mn-lt"/>
        <a:ea typeface="+mn-ea"/>
        <a:cs typeface="+mn-cs"/>
      </a:defRPr>
    </a:lvl1pPr>
    <a:lvl2pPr marL="1992221" algn="l" defTabSz="3984444" rtl="0" eaLnBrk="1" latinLnBrk="0" hangingPunct="1">
      <a:defRPr sz="7900" kern="1200">
        <a:solidFill>
          <a:schemeClr val="tx1"/>
        </a:solidFill>
        <a:latin typeface="+mn-lt"/>
        <a:ea typeface="+mn-ea"/>
        <a:cs typeface="+mn-cs"/>
      </a:defRPr>
    </a:lvl2pPr>
    <a:lvl3pPr marL="3984444" algn="l" defTabSz="3984444" rtl="0" eaLnBrk="1" latinLnBrk="0" hangingPunct="1">
      <a:defRPr sz="7900" kern="1200">
        <a:solidFill>
          <a:schemeClr val="tx1"/>
        </a:solidFill>
        <a:latin typeface="+mn-lt"/>
        <a:ea typeface="+mn-ea"/>
        <a:cs typeface="+mn-cs"/>
      </a:defRPr>
    </a:lvl3pPr>
    <a:lvl4pPr marL="5976665" algn="l" defTabSz="3984444" rtl="0" eaLnBrk="1" latinLnBrk="0" hangingPunct="1">
      <a:defRPr sz="7900" kern="1200">
        <a:solidFill>
          <a:schemeClr val="tx1"/>
        </a:solidFill>
        <a:latin typeface="+mn-lt"/>
        <a:ea typeface="+mn-ea"/>
        <a:cs typeface="+mn-cs"/>
      </a:defRPr>
    </a:lvl4pPr>
    <a:lvl5pPr marL="7968889" algn="l" defTabSz="3984444" rtl="0" eaLnBrk="1" latinLnBrk="0" hangingPunct="1">
      <a:defRPr sz="7900" kern="1200">
        <a:solidFill>
          <a:schemeClr val="tx1"/>
        </a:solidFill>
        <a:latin typeface="+mn-lt"/>
        <a:ea typeface="+mn-ea"/>
        <a:cs typeface="+mn-cs"/>
      </a:defRPr>
    </a:lvl5pPr>
    <a:lvl6pPr marL="9961110" algn="l" defTabSz="3984444" rtl="0" eaLnBrk="1" latinLnBrk="0" hangingPunct="1">
      <a:defRPr sz="7900" kern="1200">
        <a:solidFill>
          <a:schemeClr val="tx1"/>
        </a:solidFill>
        <a:latin typeface="+mn-lt"/>
        <a:ea typeface="+mn-ea"/>
        <a:cs typeface="+mn-cs"/>
      </a:defRPr>
    </a:lvl6pPr>
    <a:lvl7pPr marL="11953332" algn="l" defTabSz="3984444" rtl="0" eaLnBrk="1" latinLnBrk="0" hangingPunct="1">
      <a:defRPr sz="7900" kern="1200">
        <a:solidFill>
          <a:schemeClr val="tx1"/>
        </a:solidFill>
        <a:latin typeface="+mn-lt"/>
        <a:ea typeface="+mn-ea"/>
        <a:cs typeface="+mn-cs"/>
      </a:defRPr>
    </a:lvl7pPr>
    <a:lvl8pPr marL="13945554" algn="l" defTabSz="3984444" rtl="0" eaLnBrk="1" latinLnBrk="0" hangingPunct="1">
      <a:defRPr sz="7900" kern="1200">
        <a:solidFill>
          <a:schemeClr val="tx1"/>
        </a:solidFill>
        <a:latin typeface="+mn-lt"/>
        <a:ea typeface="+mn-ea"/>
        <a:cs typeface="+mn-cs"/>
      </a:defRPr>
    </a:lvl8pPr>
    <a:lvl9pPr marL="15937775" algn="l" defTabSz="3984444" rtl="0" eaLnBrk="1" latinLnBrk="0" hangingPunct="1">
      <a:defRPr sz="7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4742">
          <p15:clr>
            <a:srgbClr val="A4A3A4"/>
          </p15:clr>
        </p15:guide>
        <p15:guide id="2" pos="113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9900"/>
    <a:srgbClr val="FFFF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6555" autoAdjust="0"/>
    <p:restoredTop sz="98500" autoAdjust="0"/>
  </p:normalViewPr>
  <p:slideViewPr>
    <p:cSldViewPr>
      <p:cViewPr>
        <p:scale>
          <a:sx n="19" d="100"/>
          <a:sy n="19" d="100"/>
        </p:scale>
        <p:origin x="-1848" y="1464"/>
      </p:cViewPr>
      <p:guideLst>
        <p:guide orient="horz" pos="14742"/>
        <p:guide pos="113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B93CE6-444C-4AFC-8627-BBC58753A40F}" type="datetimeFigureOut">
              <a:rPr lang="sk-SK" smtClean="0"/>
              <a:pPr/>
              <a:t>20. 4. 2022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2109788" y="685800"/>
            <a:ext cx="26384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1C04E-F2D7-4C5E-852B-26FD0AB97622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772001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1C04E-F2D7-4C5E-852B-26FD0AB97622}" type="slidenum">
              <a:rPr lang="sk-SK" smtClean="0"/>
              <a:pPr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522667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700341" y="14540157"/>
            <a:ext cx="30603826" cy="10032920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400676" y="26523316"/>
            <a:ext cx="25203150" cy="1196149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9922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984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9766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968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961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953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9455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937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20. 4. 2022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20. 4. 2022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26103262" y="1874409"/>
            <a:ext cx="8101013" cy="39936658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1800227" y="1874409"/>
            <a:ext cx="23702963" cy="39936658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20. 4. 2022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20. 4. 2022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844110" y="30077098"/>
            <a:ext cx="30603826" cy="9296162"/>
          </a:xfrm>
        </p:spPr>
        <p:txBody>
          <a:bodyPr anchor="t"/>
          <a:lstStyle>
            <a:lvl1pPr algn="l">
              <a:defRPr sz="174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844110" y="19838320"/>
            <a:ext cx="30603826" cy="10238776"/>
          </a:xfrm>
        </p:spPr>
        <p:txBody>
          <a:bodyPr anchor="b"/>
          <a:lstStyle>
            <a:lvl1pPr marL="0" indent="0">
              <a:buNone/>
              <a:defRPr sz="8700">
                <a:solidFill>
                  <a:schemeClr val="tx1">
                    <a:tint val="75000"/>
                  </a:schemeClr>
                </a:solidFill>
              </a:defRPr>
            </a:lvl1pPr>
            <a:lvl2pPr marL="1992221" indent="0">
              <a:buNone/>
              <a:defRPr sz="7900">
                <a:solidFill>
                  <a:schemeClr val="tx1">
                    <a:tint val="75000"/>
                  </a:schemeClr>
                </a:solidFill>
              </a:defRPr>
            </a:lvl2pPr>
            <a:lvl3pPr marL="3984444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3pPr>
            <a:lvl4pPr marL="5976665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4pPr>
            <a:lvl5pPr marL="7968889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5pPr>
            <a:lvl6pPr marL="9961110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6pPr>
            <a:lvl7pPr marL="11953332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7pPr>
            <a:lvl8pPr marL="13945554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8pPr>
            <a:lvl9pPr marL="15937775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20. 4. 2022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1800228" y="10921370"/>
            <a:ext cx="15901989" cy="30889698"/>
          </a:xfrm>
        </p:spPr>
        <p:txBody>
          <a:bodyPr/>
          <a:lstStyle>
            <a:lvl1pPr>
              <a:defRPr sz="12200"/>
            </a:lvl1pPr>
            <a:lvl2pPr>
              <a:defRPr sz="10400"/>
            </a:lvl2pPr>
            <a:lvl3pPr>
              <a:defRPr sz="8700"/>
            </a:lvl3pPr>
            <a:lvl4pPr>
              <a:defRPr sz="7900"/>
            </a:lvl4pPr>
            <a:lvl5pPr>
              <a:defRPr sz="7900"/>
            </a:lvl5pPr>
            <a:lvl6pPr>
              <a:defRPr sz="7900"/>
            </a:lvl6pPr>
            <a:lvl7pPr>
              <a:defRPr sz="7900"/>
            </a:lvl7pPr>
            <a:lvl8pPr>
              <a:defRPr sz="7900"/>
            </a:lvl8pPr>
            <a:lvl9pPr>
              <a:defRPr sz="7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18302290" y="10921370"/>
            <a:ext cx="15901989" cy="30889698"/>
          </a:xfrm>
        </p:spPr>
        <p:txBody>
          <a:bodyPr/>
          <a:lstStyle>
            <a:lvl1pPr>
              <a:defRPr sz="12200"/>
            </a:lvl1pPr>
            <a:lvl2pPr>
              <a:defRPr sz="10400"/>
            </a:lvl2pPr>
            <a:lvl3pPr>
              <a:defRPr sz="8700"/>
            </a:lvl3pPr>
            <a:lvl4pPr>
              <a:defRPr sz="7900"/>
            </a:lvl4pPr>
            <a:lvl5pPr>
              <a:defRPr sz="7900"/>
            </a:lvl5pPr>
            <a:lvl6pPr>
              <a:defRPr sz="7900"/>
            </a:lvl6pPr>
            <a:lvl7pPr>
              <a:defRPr sz="7900"/>
            </a:lvl7pPr>
            <a:lvl8pPr>
              <a:defRPr sz="7900"/>
            </a:lvl8pPr>
            <a:lvl9pPr>
              <a:defRPr sz="7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20. 4. 2022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800226" y="10477149"/>
            <a:ext cx="15908240" cy="4366376"/>
          </a:xfrm>
        </p:spPr>
        <p:txBody>
          <a:bodyPr anchor="b"/>
          <a:lstStyle>
            <a:lvl1pPr marL="0" indent="0">
              <a:buNone/>
              <a:defRPr sz="10400" b="1"/>
            </a:lvl1pPr>
            <a:lvl2pPr marL="1992221" indent="0">
              <a:buNone/>
              <a:defRPr sz="8700" b="1"/>
            </a:lvl2pPr>
            <a:lvl3pPr marL="3984444" indent="0">
              <a:buNone/>
              <a:defRPr sz="7900" b="1"/>
            </a:lvl3pPr>
            <a:lvl4pPr marL="5976665" indent="0">
              <a:buNone/>
              <a:defRPr sz="7000" b="1"/>
            </a:lvl4pPr>
            <a:lvl5pPr marL="7968889" indent="0">
              <a:buNone/>
              <a:defRPr sz="7000" b="1"/>
            </a:lvl5pPr>
            <a:lvl6pPr marL="9961110" indent="0">
              <a:buNone/>
              <a:defRPr sz="7000" b="1"/>
            </a:lvl6pPr>
            <a:lvl7pPr marL="11953332" indent="0">
              <a:buNone/>
              <a:defRPr sz="7000" b="1"/>
            </a:lvl7pPr>
            <a:lvl8pPr marL="13945554" indent="0">
              <a:buNone/>
              <a:defRPr sz="7000" b="1"/>
            </a:lvl8pPr>
            <a:lvl9pPr marL="15937775" indent="0">
              <a:buNone/>
              <a:defRPr sz="70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1800226" y="14843522"/>
            <a:ext cx="15908240" cy="26967540"/>
          </a:xfrm>
        </p:spPr>
        <p:txBody>
          <a:bodyPr/>
          <a:lstStyle>
            <a:lvl1pPr>
              <a:defRPr sz="10400"/>
            </a:lvl1pPr>
            <a:lvl2pPr>
              <a:defRPr sz="8700"/>
            </a:lvl2pPr>
            <a:lvl3pPr>
              <a:defRPr sz="7900"/>
            </a:lvl3pPr>
            <a:lvl4pPr>
              <a:defRPr sz="7000"/>
            </a:lvl4pPr>
            <a:lvl5pPr>
              <a:defRPr sz="7000"/>
            </a:lvl5pPr>
            <a:lvl6pPr>
              <a:defRPr sz="7000"/>
            </a:lvl6pPr>
            <a:lvl7pPr>
              <a:defRPr sz="7000"/>
            </a:lvl7pPr>
            <a:lvl8pPr>
              <a:defRPr sz="7000"/>
            </a:lvl8pPr>
            <a:lvl9pPr>
              <a:defRPr sz="7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18289791" y="10477149"/>
            <a:ext cx="15914489" cy="4366376"/>
          </a:xfrm>
        </p:spPr>
        <p:txBody>
          <a:bodyPr anchor="b"/>
          <a:lstStyle>
            <a:lvl1pPr marL="0" indent="0">
              <a:buNone/>
              <a:defRPr sz="10400" b="1"/>
            </a:lvl1pPr>
            <a:lvl2pPr marL="1992221" indent="0">
              <a:buNone/>
              <a:defRPr sz="8700" b="1"/>
            </a:lvl2pPr>
            <a:lvl3pPr marL="3984444" indent="0">
              <a:buNone/>
              <a:defRPr sz="7900" b="1"/>
            </a:lvl3pPr>
            <a:lvl4pPr marL="5976665" indent="0">
              <a:buNone/>
              <a:defRPr sz="7000" b="1"/>
            </a:lvl4pPr>
            <a:lvl5pPr marL="7968889" indent="0">
              <a:buNone/>
              <a:defRPr sz="7000" b="1"/>
            </a:lvl5pPr>
            <a:lvl6pPr marL="9961110" indent="0">
              <a:buNone/>
              <a:defRPr sz="7000" b="1"/>
            </a:lvl6pPr>
            <a:lvl7pPr marL="11953332" indent="0">
              <a:buNone/>
              <a:defRPr sz="7000" b="1"/>
            </a:lvl7pPr>
            <a:lvl8pPr marL="13945554" indent="0">
              <a:buNone/>
              <a:defRPr sz="7000" b="1"/>
            </a:lvl8pPr>
            <a:lvl9pPr marL="15937775" indent="0">
              <a:buNone/>
              <a:defRPr sz="70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18289791" y="14843522"/>
            <a:ext cx="15914489" cy="26967540"/>
          </a:xfrm>
        </p:spPr>
        <p:txBody>
          <a:bodyPr/>
          <a:lstStyle>
            <a:lvl1pPr>
              <a:defRPr sz="10400"/>
            </a:lvl1pPr>
            <a:lvl2pPr>
              <a:defRPr sz="8700"/>
            </a:lvl2pPr>
            <a:lvl3pPr>
              <a:defRPr sz="7900"/>
            </a:lvl3pPr>
            <a:lvl4pPr>
              <a:defRPr sz="7000"/>
            </a:lvl4pPr>
            <a:lvl5pPr>
              <a:defRPr sz="7000"/>
            </a:lvl5pPr>
            <a:lvl6pPr>
              <a:defRPr sz="7000"/>
            </a:lvl6pPr>
            <a:lvl7pPr>
              <a:defRPr sz="7000"/>
            </a:lvl7pPr>
            <a:lvl8pPr>
              <a:defRPr sz="7000"/>
            </a:lvl8pPr>
            <a:lvl9pPr>
              <a:defRPr sz="7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20. 4. 2022</a:t>
            </a:fld>
            <a:endParaRPr lang="sk-SK" dirty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20. 4. 2022</a:t>
            </a:fld>
            <a:endParaRPr lang="sk-SK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20. 4. 2022</a:t>
            </a:fld>
            <a:endParaRPr lang="sk-SK" dirty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800230" y="1863569"/>
            <a:ext cx="11845231" cy="7930992"/>
          </a:xfrm>
        </p:spPr>
        <p:txBody>
          <a:bodyPr anchor="b"/>
          <a:lstStyle>
            <a:lvl1pPr algn="l">
              <a:defRPr sz="87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4076762" y="1863573"/>
            <a:ext cx="20127516" cy="39947496"/>
          </a:xfrm>
        </p:spPr>
        <p:txBody>
          <a:bodyPr/>
          <a:lstStyle>
            <a:lvl1pPr>
              <a:defRPr sz="13900"/>
            </a:lvl1pPr>
            <a:lvl2pPr>
              <a:defRPr sz="12200"/>
            </a:lvl2pPr>
            <a:lvl3pPr>
              <a:defRPr sz="10400"/>
            </a:lvl3pPr>
            <a:lvl4pPr>
              <a:defRPr sz="8700"/>
            </a:lvl4pPr>
            <a:lvl5pPr>
              <a:defRPr sz="8700"/>
            </a:lvl5pPr>
            <a:lvl6pPr>
              <a:defRPr sz="8700"/>
            </a:lvl6pPr>
            <a:lvl7pPr>
              <a:defRPr sz="8700"/>
            </a:lvl7pPr>
            <a:lvl8pPr>
              <a:defRPr sz="8700"/>
            </a:lvl8pPr>
            <a:lvl9pPr>
              <a:defRPr sz="87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800230" y="9794563"/>
            <a:ext cx="11845231" cy="32016505"/>
          </a:xfrm>
        </p:spPr>
        <p:txBody>
          <a:bodyPr/>
          <a:lstStyle>
            <a:lvl1pPr marL="0" indent="0">
              <a:buNone/>
              <a:defRPr sz="6100"/>
            </a:lvl1pPr>
            <a:lvl2pPr marL="1992221" indent="0">
              <a:buNone/>
              <a:defRPr sz="5100"/>
            </a:lvl2pPr>
            <a:lvl3pPr marL="3984444" indent="0">
              <a:buNone/>
              <a:defRPr sz="4400"/>
            </a:lvl3pPr>
            <a:lvl4pPr marL="5976665" indent="0">
              <a:buNone/>
              <a:defRPr sz="3900"/>
            </a:lvl4pPr>
            <a:lvl5pPr marL="7968889" indent="0">
              <a:buNone/>
              <a:defRPr sz="3900"/>
            </a:lvl5pPr>
            <a:lvl6pPr marL="9961110" indent="0">
              <a:buNone/>
              <a:defRPr sz="3900"/>
            </a:lvl6pPr>
            <a:lvl7pPr marL="11953332" indent="0">
              <a:buNone/>
              <a:defRPr sz="3900"/>
            </a:lvl7pPr>
            <a:lvl8pPr marL="13945554" indent="0">
              <a:buNone/>
              <a:defRPr sz="3900"/>
            </a:lvl8pPr>
            <a:lvl9pPr marL="15937775" indent="0">
              <a:buNone/>
              <a:defRPr sz="3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20. 4. 2022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057133" y="32764099"/>
            <a:ext cx="21602700" cy="3867988"/>
          </a:xfrm>
        </p:spPr>
        <p:txBody>
          <a:bodyPr anchor="b"/>
          <a:lstStyle>
            <a:lvl1pPr algn="l">
              <a:defRPr sz="87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7057133" y="4182190"/>
            <a:ext cx="21602700" cy="28083510"/>
          </a:xfrm>
        </p:spPr>
        <p:txBody>
          <a:bodyPr/>
          <a:lstStyle>
            <a:lvl1pPr marL="0" indent="0">
              <a:buNone/>
              <a:defRPr sz="13900"/>
            </a:lvl1pPr>
            <a:lvl2pPr marL="1992221" indent="0">
              <a:buNone/>
              <a:defRPr sz="12200"/>
            </a:lvl2pPr>
            <a:lvl3pPr marL="3984444" indent="0">
              <a:buNone/>
              <a:defRPr sz="10400"/>
            </a:lvl3pPr>
            <a:lvl4pPr marL="5976665" indent="0">
              <a:buNone/>
              <a:defRPr sz="8700"/>
            </a:lvl4pPr>
            <a:lvl5pPr marL="7968889" indent="0">
              <a:buNone/>
              <a:defRPr sz="8700"/>
            </a:lvl5pPr>
            <a:lvl6pPr marL="9961110" indent="0">
              <a:buNone/>
              <a:defRPr sz="8700"/>
            </a:lvl6pPr>
            <a:lvl7pPr marL="11953332" indent="0">
              <a:buNone/>
              <a:defRPr sz="8700"/>
            </a:lvl7pPr>
            <a:lvl8pPr marL="13945554" indent="0">
              <a:buNone/>
              <a:defRPr sz="8700"/>
            </a:lvl8pPr>
            <a:lvl9pPr marL="15937775" indent="0">
              <a:buNone/>
              <a:defRPr sz="8700"/>
            </a:lvl9pPr>
          </a:lstStyle>
          <a:p>
            <a:endParaRPr lang="sk-SK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7057133" y="36632082"/>
            <a:ext cx="21602700" cy="5493184"/>
          </a:xfrm>
        </p:spPr>
        <p:txBody>
          <a:bodyPr/>
          <a:lstStyle>
            <a:lvl1pPr marL="0" indent="0">
              <a:buNone/>
              <a:defRPr sz="6100"/>
            </a:lvl1pPr>
            <a:lvl2pPr marL="1992221" indent="0">
              <a:buNone/>
              <a:defRPr sz="5100"/>
            </a:lvl2pPr>
            <a:lvl3pPr marL="3984444" indent="0">
              <a:buNone/>
              <a:defRPr sz="4400"/>
            </a:lvl3pPr>
            <a:lvl4pPr marL="5976665" indent="0">
              <a:buNone/>
              <a:defRPr sz="3900"/>
            </a:lvl4pPr>
            <a:lvl5pPr marL="7968889" indent="0">
              <a:buNone/>
              <a:defRPr sz="3900"/>
            </a:lvl5pPr>
            <a:lvl6pPr marL="9961110" indent="0">
              <a:buNone/>
              <a:defRPr sz="3900"/>
            </a:lvl6pPr>
            <a:lvl7pPr marL="11953332" indent="0">
              <a:buNone/>
              <a:defRPr sz="3900"/>
            </a:lvl7pPr>
            <a:lvl8pPr marL="13945554" indent="0">
              <a:buNone/>
              <a:defRPr sz="3900"/>
            </a:lvl8pPr>
            <a:lvl9pPr marL="15937775" indent="0">
              <a:buNone/>
              <a:defRPr sz="3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20. 4. 2022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chemeClr val="accent2">
                <a:lumMod val="60000"/>
                <a:lumOff val="40000"/>
                <a:alpha val="99000"/>
              </a:schemeClr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1800226" y="1874406"/>
            <a:ext cx="32404050" cy="7800975"/>
          </a:xfrm>
          <a:prstGeom prst="rect">
            <a:avLst/>
          </a:prstGeom>
        </p:spPr>
        <p:txBody>
          <a:bodyPr vert="horz" lIns="398445" tIns="199222" rIns="398445" bIns="199222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800226" y="10921370"/>
            <a:ext cx="32404050" cy="30889698"/>
          </a:xfrm>
          <a:prstGeom prst="rect">
            <a:avLst/>
          </a:prstGeom>
        </p:spPr>
        <p:txBody>
          <a:bodyPr vert="horz" lIns="398445" tIns="199222" rIns="398445" bIns="199222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1800226" y="43382093"/>
            <a:ext cx="8401050" cy="2491978"/>
          </a:xfrm>
          <a:prstGeom prst="rect">
            <a:avLst/>
          </a:prstGeom>
        </p:spPr>
        <p:txBody>
          <a:bodyPr vert="horz" lIns="398445" tIns="199222" rIns="398445" bIns="199222" rtlCol="0" anchor="ctr"/>
          <a:lstStyle>
            <a:lvl1pPr algn="l">
              <a:defRPr sz="5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2E2F3-A957-4897-AE39-228CC061DCDB}" type="datetimeFigureOut">
              <a:rPr lang="sk-SK" smtClean="0"/>
              <a:pPr/>
              <a:t>20. 4. 2022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12301541" y="43382093"/>
            <a:ext cx="11401426" cy="2491978"/>
          </a:xfrm>
          <a:prstGeom prst="rect">
            <a:avLst/>
          </a:prstGeom>
        </p:spPr>
        <p:txBody>
          <a:bodyPr vert="horz" lIns="398445" tIns="199222" rIns="398445" bIns="199222" rtlCol="0" anchor="ctr"/>
          <a:lstStyle>
            <a:lvl1pPr algn="ctr">
              <a:defRPr sz="5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25803226" y="43382093"/>
            <a:ext cx="8401050" cy="2491978"/>
          </a:xfrm>
          <a:prstGeom prst="rect">
            <a:avLst/>
          </a:prstGeom>
        </p:spPr>
        <p:txBody>
          <a:bodyPr vert="horz" lIns="398445" tIns="199222" rIns="398445" bIns="199222" rtlCol="0" anchor="ctr"/>
          <a:lstStyle>
            <a:lvl1pPr algn="r">
              <a:defRPr sz="5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984444" rtl="0" eaLnBrk="1" latinLnBrk="0" hangingPunct="1">
        <a:spcBef>
          <a:spcPct val="0"/>
        </a:spcBef>
        <a:buNone/>
        <a:defRPr sz="19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94167" indent="-1494167" algn="l" defTabSz="3984444" rtl="0" eaLnBrk="1" latinLnBrk="0" hangingPunct="1">
        <a:spcBef>
          <a:spcPct val="20000"/>
        </a:spcBef>
        <a:buFont typeface="Arial" pitchFamily="34" charset="0"/>
        <a:buChar char="•"/>
        <a:defRPr sz="13900" kern="1200">
          <a:solidFill>
            <a:schemeClr val="tx1"/>
          </a:solidFill>
          <a:latin typeface="+mn-lt"/>
          <a:ea typeface="+mn-ea"/>
          <a:cs typeface="+mn-cs"/>
        </a:defRPr>
      </a:lvl1pPr>
      <a:lvl2pPr marL="3237361" indent="-1245138" algn="l" defTabSz="3984444" rtl="0" eaLnBrk="1" latinLnBrk="0" hangingPunct="1">
        <a:spcBef>
          <a:spcPct val="20000"/>
        </a:spcBef>
        <a:buFont typeface="Arial" pitchFamily="34" charset="0"/>
        <a:buChar char="–"/>
        <a:defRPr sz="12200" kern="1200">
          <a:solidFill>
            <a:schemeClr val="tx1"/>
          </a:solidFill>
          <a:latin typeface="+mn-lt"/>
          <a:ea typeface="+mn-ea"/>
          <a:cs typeface="+mn-cs"/>
        </a:defRPr>
      </a:lvl2pPr>
      <a:lvl3pPr marL="4980555" indent="-996111" algn="l" defTabSz="3984444" rtl="0" eaLnBrk="1" latinLnBrk="0" hangingPunct="1">
        <a:spcBef>
          <a:spcPct val="20000"/>
        </a:spcBef>
        <a:buFont typeface="Arial" pitchFamily="34" charset="0"/>
        <a:buChar char="•"/>
        <a:defRPr sz="10400" kern="1200">
          <a:solidFill>
            <a:schemeClr val="tx1"/>
          </a:solidFill>
          <a:latin typeface="+mn-lt"/>
          <a:ea typeface="+mn-ea"/>
          <a:cs typeface="+mn-cs"/>
        </a:defRPr>
      </a:lvl3pPr>
      <a:lvl4pPr marL="6972777" indent="-996111" algn="l" defTabSz="3984444" rtl="0" eaLnBrk="1" latinLnBrk="0" hangingPunct="1">
        <a:spcBef>
          <a:spcPct val="20000"/>
        </a:spcBef>
        <a:buFont typeface="Arial" pitchFamily="34" charset="0"/>
        <a:buChar char="–"/>
        <a:defRPr sz="8700" kern="1200">
          <a:solidFill>
            <a:schemeClr val="tx1"/>
          </a:solidFill>
          <a:latin typeface="+mn-lt"/>
          <a:ea typeface="+mn-ea"/>
          <a:cs typeface="+mn-cs"/>
        </a:defRPr>
      </a:lvl4pPr>
      <a:lvl5pPr marL="8964999" indent="-996111" algn="l" defTabSz="3984444" rtl="0" eaLnBrk="1" latinLnBrk="0" hangingPunct="1">
        <a:spcBef>
          <a:spcPct val="20000"/>
        </a:spcBef>
        <a:buFont typeface="Arial" pitchFamily="34" charset="0"/>
        <a:buChar char="»"/>
        <a:defRPr sz="8700" kern="1200">
          <a:solidFill>
            <a:schemeClr val="tx1"/>
          </a:solidFill>
          <a:latin typeface="+mn-lt"/>
          <a:ea typeface="+mn-ea"/>
          <a:cs typeface="+mn-cs"/>
        </a:defRPr>
      </a:lvl5pPr>
      <a:lvl6pPr marL="10957221" indent="-996111" algn="l" defTabSz="3984444" rtl="0" eaLnBrk="1" latinLnBrk="0" hangingPunct="1">
        <a:spcBef>
          <a:spcPct val="20000"/>
        </a:spcBef>
        <a:buFont typeface="Arial" pitchFamily="34" charset="0"/>
        <a:buChar char="•"/>
        <a:defRPr sz="8700" kern="1200">
          <a:solidFill>
            <a:schemeClr val="tx1"/>
          </a:solidFill>
          <a:latin typeface="+mn-lt"/>
          <a:ea typeface="+mn-ea"/>
          <a:cs typeface="+mn-cs"/>
        </a:defRPr>
      </a:lvl6pPr>
      <a:lvl7pPr marL="12949443" indent="-996111" algn="l" defTabSz="3984444" rtl="0" eaLnBrk="1" latinLnBrk="0" hangingPunct="1">
        <a:spcBef>
          <a:spcPct val="20000"/>
        </a:spcBef>
        <a:buFont typeface="Arial" pitchFamily="34" charset="0"/>
        <a:buChar char="•"/>
        <a:defRPr sz="8700" kern="1200">
          <a:solidFill>
            <a:schemeClr val="tx1"/>
          </a:solidFill>
          <a:latin typeface="+mn-lt"/>
          <a:ea typeface="+mn-ea"/>
          <a:cs typeface="+mn-cs"/>
        </a:defRPr>
      </a:lvl7pPr>
      <a:lvl8pPr marL="14941665" indent="-996111" algn="l" defTabSz="3984444" rtl="0" eaLnBrk="1" latinLnBrk="0" hangingPunct="1">
        <a:spcBef>
          <a:spcPct val="20000"/>
        </a:spcBef>
        <a:buFont typeface="Arial" pitchFamily="34" charset="0"/>
        <a:buChar char="•"/>
        <a:defRPr sz="8700" kern="1200">
          <a:solidFill>
            <a:schemeClr val="tx1"/>
          </a:solidFill>
          <a:latin typeface="+mn-lt"/>
          <a:ea typeface="+mn-ea"/>
          <a:cs typeface="+mn-cs"/>
        </a:defRPr>
      </a:lvl8pPr>
      <a:lvl9pPr marL="16933886" indent="-996111" algn="l" defTabSz="3984444" rtl="0" eaLnBrk="1" latinLnBrk="0" hangingPunct="1">
        <a:spcBef>
          <a:spcPct val="20000"/>
        </a:spcBef>
        <a:buFont typeface="Arial" pitchFamily="34" charset="0"/>
        <a:buChar char="•"/>
        <a:defRPr sz="8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3984444" rtl="0" eaLnBrk="1" latinLnBrk="0" hangingPunct="1">
        <a:defRPr sz="7900" kern="1200">
          <a:solidFill>
            <a:schemeClr val="tx1"/>
          </a:solidFill>
          <a:latin typeface="+mn-lt"/>
          <a:ea typeface="+mn-ea"/>
          <a:cs typeface="+mn-cs"/>
        </a:defRPr>
      </a:lvl1pPr>
      <a:lvl2pPr marL="1992221" algn="l" defTabSz="3984444" rtl="0" eaLnBrk="1" latinLnBrk="0" hangingPunct="1">
        <a:defRPr sz="7900" kern="1200">
          <a:solidFill>
            <a:schemeClr val="tx1"/>
          </a:solidFill>
          <a:latin typeface="+mn-lt"/>
          <a:ea typeface="+mn-ea"/>
          <a:cs typeface="+mn-cs"/>
        </a:defRPr>
      </a:lvl2pPr>
      <a:lvl3pPr marL="3984444" algn="l" defTabSz="3984444" rtl="0" eaLnBrk="1" latinLnBrk="0" hangingPunct="1">
        <a:defRPr sz="7900" kern="1200">
          <a:solidFill>
            <a:schemeClr val="tx1"/>
          </a:solidFill>
          <a:latin typeface="+mn-lt"/>
          <a:ea typeface="+mn-ea"/>
          <a:cs typeface="+mn-cs"/>
        </a:defRPr>
      </a:lvl3pPr>
      <a:lvl4pPr marL="5976665" algn="l" defTabSz="3984444" rtl="0" eaLnBrk="1" latinLnBrk="0" hangingPunct="1">
        <a:defRPr sz="7900" kern="1200">
          <a:solidFill>
            <a:schemeClr val="tx1"/>
          </a:solidFill>
          <a:latin typeface="+mn-lt"/>
          <a:ea typeface="+mn-ea"/>
          <a:cs typeface="+mn-cs"/>
        </a:defRPr>
      </a:lvl4pPr>
      <a:lvl5pPr marL="7968889" algn="l" defTabSz="3984444" rtl="0" eaLnBrk="1" latinLnBrk="0" hangingPunct="1">
        <a:defRPr sz="7900" kern="1200">
          <a:solidFill>
            <a:schemeClr val="tx1"/>
          </a:solidFill>
          <a:latin typeface="+mn-lt"/>
          <a:ea typeface="+mn-ea"/>
          <a:cs typeface="+mn-cs"/>
        </a:defRPr>
      </a:lvl5pPr>
      <a:lvl6pPr marL="9961110" algn="l" defTabSz="3984444" rtl="0" eaLnBrk="1" latinLnBrk="0" hangingPunct="1">
        <a:defRPr sz="7900" kern="1200">
          <a:solidFill>
            <a:schemeClr val="tx1"/>
          </a:solidFill>
          <a:latin typeface="+mn-lt"/>
          <a:ea typeface="+mn-ea"/>
          <a:cs typeface="+mn-cs"/>
        </a:defRPr>
      </a:lvl6pPr>
      <a:lvl7pPr marL="11953332" algn="l" defTabSz="3984444" rtl="0" eaLnBrk="1" latinLnBrk="0" hangingPunct="1">
        <a:defRPr sz="7900" kern="1200">
          <a:solidFill>
            <a:schemeClr val="tx1"/>
          </a:solidFill>
          <a:latin typeface="+mn-lt"/>
          <a:ea typeface="+mn-ea"/>
          <a:cs typeface="+mn-cs"/>
        </a:defRPr>
      </a:lvl7pPr>
      <a:lvl8pPr marL="13945554" algn="l" defTabSz="3984444" rtl="0" eaLnBrk="1" latinLnBrk="0" hangingPunct="1">
        <a:defRPr sz="7900" kern="1200">
          <a:solidFill>
            <a:schemeClr val="tx1"/>
          </a:solidFill>
          <a:latin typeface="+mn-lt"/>
          <a:ea typeface="+mn-ea"/>
          <a:cs typeface="+mn-cs"/>
        </a:defRPr>
      </a:lvl8pPr>
      <a:lvl9pPr marL="15937775" algn="l" defTabSz="3984444" rtl="0" eaLnBrk="1" latinLnBrk="0" hangingPunct="1">
        <a:defRPr sz="7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jpeg"/><Relationship Id="rId18" Type="http://schemas.openxmlformats.org/officeDocument/2006/relationships/image" Target="../media/image16.jpeg"/><Relationship Id="rId3" Type="http://schemas.openxmlformats.org/officeDocument/2006/relationships/image" Target="../media/image1.jpeg"/><Relationship Id="rId21" Type="http://schemas.openxmlformats.org/officeDocument/2006/relationships/image" Target="../media/image19.jpeg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17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eg"/><Relationship Id="rId20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24" Type="http://schemas.openxmlformats.org/officeDocument/2006/relationships/image" Target="../media/image22.jpeg"/><Relationship Id="rId5" Type="http://schemas.openxmlformats.org/officeDocument/2006/relationships/image" Target="../media/image3.jpeg"/><Relationship Id="rId15" Type="http://schemas.openxmlformats.org/officeDocument/2006/relationships/image" Target="../media/image13.jpeg"/><Relationship Id="rId23" Type="http://schemas.openxmlformats.org/officeDocument/2006/relationships/image" Target="../media/image21.jpeg"/><Relationship Id="rId10" Type="http://schemas.openxmlformats.org/officeDocument/2006/relationships/image" Target="../media/image8.jpeg"/><Relationship Id="rId19" Type="http://schemas.openxmlformats.org/officeDocument/2006/relationships/image" Target="../media/image17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Relationship Id="rId14" Type="http://schemas.openxmlformats.org/officeDocument/2006/relationships/image" Target="../media/image12.jpeg"/><Relationship Id="rId22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lokTextu 3"/>
          <p:cNvSpPr txBox="1">
            <a:spLocks noChangeArrowheads="1"/>
          </p:cNvSpPr>
          <p:nvPr/>
        </p:nvSpPr>
        <p:spPr bwMode="auto">
          <a:xfrm>
            <a:off x="3357460" y="504381"/>
            <a:ext cx="25217614" cy="2018162"/>
          </a:xfrm>
          <a:prstGeom prst="rect">
            <a:avLst/>
          </a:prstGeom>
          <a:solidFill>
            <a:srgbClr val="FF99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  <a:effectLst>
            <a:outerShdw blurRad="76200" dist="38100" dir="1800000" algn="l" rotWithShape="0">
              <a:prstClr val="black">
                <a:alpha val="33000"/>
              </a:prstClr>
            </a:outerShdw>
          </a:effectLst>
        </p:spPr>
        <p:txBody>
          <a:bodyPr wrap="square" lIns="398445" tIns="199222" rIns="398445" bIns="199222">
            <a:spAutoFit/>
          </a:bodyPr>
          <a:lstStyle/>
          <a:p>
            <a:pPr algn="ctr"/>
            <a:r>
              <a:rPr lang="sk-SK" sz="105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Minerály okoli</a:t>
            </a:r>
            <a:r>
              <a:rPr lang="sk-SK" sz="105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Gelnice</a:t>
            </a:r>
            <a:endParaRPr lang="sk-SK" sz="10500" b="1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BlokTextu 2"/>
          <p:cNvSpPr txBox="1">
            <a:spLocks noChangeArrowheads="1"/>
          </p:cNvSpPr>
          <p:nvPr/>
        </p:nvSpPr>
        <p:spPr bwMode="auto">
          <a:xfrm>
            <a:off x="20927764" y="2922530"/>
            <a:ext cx="12208972" cy="1727586"/>
          </a:xfrm>
          <a:prstGeom prst="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0679" tIns="55339" rIns="110679" bIns="55339">
            <a:spAutoFit/>
          </a:bodyPr>
          <a:lstStyle/>
          <a:p>
            <a:pPr algn="ctr"/>
            <a:r>
              <a:rPr lang="sk-SK" sz="10500" b="1" dirty="0" smtClean="0">
                <a:solidFill>
                  <a:schemeClr val="tx1"/>
                </a:solidFill>
                <a:latin typeface="Calibri" pitchFamily="34" charset="0"/>
              </a:rPr>
              <a:t>Simona Gregová</a:t>
            </a:r>
            <a:endParaRPr lang="sk-SK" sz="105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28" name="BlokTextu 9"/>
          <p:cNvSpPr txBox="1">
            <a:spLocks noChangeArrowheads="1"/>
          </p:cNvSpPr>
          <p:nvPr/>
        </p:nvSpPr>
        <p:spPr bwMode="auto">
          <a:xfrm>
            <a:off x="742414" y="8046972"/>
            <a:ext cx="18196291" cy="26047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110679" tIns="55339" rIns="110679" bIns="55339">
            <a:spAutoFit/>
          </a:bodyPr>
          <a:lstStyle/>
          <a:p>
            <a:pPr lvl="0" algn="just"/>
            <a:r>
              <a:rPr lang="sk-SK" sz="5400" dirty="0" smtClean="0"/>
              <a:t>Cieľom mojej práce je ukázať vám niektoré zaujímavé minerály a </a:t>
            </a:r>
            <a:r>
              <a:rPr lang="sk-SK" sz="5400" dirty="0" smtClean="0"/>
              <a:t>polodrahokamy z okolia Gelnice, </a:t>
            </a:r>
            <a:r>
              <a:rPr lang="sk-SK" sz="5400" dirty="0" smtClean="0"/>
              <a:t>myslím si že je dôležité  spoznať aj minulosť našich predkov, </a:t>
            </a:r>
            <a:r>
              <a:rPr lang="sk-SK" sz="5400" dirty="0" smtClean="0"/>
              <a:t>baníkov ktorí kedysi </a:t>
            </a:r>
            <a:endParaRPr lang="sk-SK" sz="5400" dirty="0"/>
          </a:p>
        </p:txBody>
      </p:sp>
      <p:sp>
        <p:nvSpPr>
          <p:cNvPr id="31" name="Text Box 34"/>
          <p:cNvSpPr txBox="1">
            <a:spLocks noChangeArrowheads="1"/>
          </p:cNvSpPr>
          <p:nvPr/>
        </p:nvSpPr>
        <p:spPr bwMode="auto">
          <a:xfrm>
            <a:off x="307977" y="43308549"/>
            <a:ext cx="34040089" cy="78886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0679" tIns="55339" rIns="110679" bIns="55339">
            <a:spAutoFit/>
          </a:bodyPr>
          <a:lstStyle/>
          <a:p>
            <a:pPr marL="300435" indent="-300435" algn="just" defTabSz="100145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sk-SK" sz="4400" dirty="0" smtClean="0"/>
              <a:t>Pozorovanie prebiehalo  rokov. </a:t>
            </a:r>
            <a:endParaRPr lang="sk-SK" sz="4400" dirty="0"/>
          </a:p>
        </p:txBody>
      </p:sp>
      <p:sp>
        <p:nvSpPr>
          <p:cNvPr id="34" name="BlokTextu 10"/>
          <p:cNvSpPr txBox="1">
            <a:spLocks noChangeArrowheads="1"/>
          </p:cNvSpPr>
          <p:nvPr/>
        </p:nvSpPr>
        <p:spPr bwMode="auto">
          <a:xfrm>
            <a:off x="285785" y="40762359"/>
            <a:ext cx="35718715" cy="45437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</p:spPr>
        <p:txBody>
          <a:bodyPr wrap="square" lIns="110679" tIns="55339" rIns="110679" bIns="55339">
            <a:spAutoFit/>
          </a:bodyPr>
          <a:lstStyle/>
          <a:p>
            <a:r>
              <a:rPr lang="sk-SK" sz="7200" b="1" dirty="0">
                <a:latin typeface="Calibri" pitchFamily="34" charset="0"/>
              </a:rPr>
              <a:t> Záver   </a:t>
            </a:r>
            <a:r>
              <a:rPr lang="sk-SK" sz="7200" dirty="0" smtClean="0"/>
              <a:t>: Som rada že som vám mohla ukázať zbierku našich minerálov. Minerály ma zaujímajú už dlhší čas a myslím si že je to super hobby, hlavne u nás na východnom Slovensku a v </a:t>
            </a:r>
            <a:r>
              <a:rPr lang="sk-SK" sz="7200" dirty="0" err="1" smtClean="0"/>
              <a:t>Gelnici.</a:t>
            </a:r>
            <a:r>
              <a:rPr lang="sk-SK" sz="7200" dirty="0" err="1" smtClean="0">
                <a:sym typeface="Wingdings"/>
              </a:rPr>
              <a:t></a:t>
            </a:r>
            <a:endParaRPr lang="sk-SK" sz="7200" dirty="0" smtClean="0"/>
          </a:p>
          <a:p>
            <a:endParaRPr lang="sk-SK" sz="7200" b="1" dirty="0" smtClean="0">
              <a:latin typeface="Calibri" pitchFamily="34" charset="0"/>
            </a:endParaRPr>
          </a:p>
        </p:txBody>
      </p:sp>
      <p:sp>
        <p:nvSpPr>
          <p:cNvPr id="1037" name="AutoShape 13" descr="Výsledok vyh&amp;lcaron;adávania obrázkov pre dopyt logo pf upjs"/>
          <p:cNvSpPr>
            <a:spLocks noChangeAspect="1" noChangeArrowheads="1"/>
          </p:cNvSpPr>
          <p:nvPr/>
        </p:nvSpPr>
        <p:spPr bwMode="auto">
          <a:xfrm>
            <a:off x="155576" y="-144462"/>
            <a:ext cx="304800" cy="304801"/>
          </a:xfrm>
          <a:prstGeom prst="rect">
            <a:avLst/>
          </a:prstGeom>
          <a:noFill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039" name="AutoShape 15" descr="Výsledok vyh&amp;lcaron;adávania obrázkov pre dopyt logo pf upjs"/>
          <p:cNvSpPr>
            <a:spLocks noChangeAspect="1" noChangeArrowheads="1"/>
          </p:cNvSpPr>
          <p:nvPr/>
        </p:nvSpPr>
        <p:spPr bwMode="auto">
          <a:xfrm>
            <a:off x="155576" y="-144462"/>
            <a:ext cx="304800" cy="304801"/>
          </a:xfrm>
          <a:prstGeom prst="rect">
            <a:avLst/>
          </a:prstGeom>
          <a:noFill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29" name="BlokTextu 8"/>
          <p:cNvSpPr txBox="1">
            <a:spLocks noChangeArrowheads="1"/>
          </p:cNvSpPr>
          <p:nvPr/>
        </p:nvSpPr>
        <p:spPr bwMode="auto">
          <a:xfrm>
            <a:off x="729236" y="6732639"/>
            <a:ext cx="5120569" cy="1127421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 wrap="square" lIns="110679" tIns="55339" rIns="110679" bIns="55339">
            <a:spAutoFit/>
          </a:bodyPr>
          <a:lstStyle/>
          <a:p>
            <a:r>
              <a:rPr lang="sk-SK" sz="6600" b="1" dirty="0">
                <a:latin typeface="Calibri" pitchFamily="34" charset="0"/>
              </a:rPr>
              <a:t>Ciele práce: </a:t>
            </a:r>
          </a:p>
        </p:txBody>
      </p:sp>
      <p:sp>
        <p:nvSpPr>
          <p:cNvPr id="5" name="AutoShape 6" descr="Výsledok vyh&amp;lcaron;adávania obrázkov pre dopyt 20 centov"/>
          <p:cNvSpPr>
            <a:spLocks noChangeAspect="1" noChangeArrowheads="1"/>
          </p:cNvSpPr>
          <p:nvPr/>
        </p:nvSpPr>
        <p:spPr bwMode="auto">
          <a:xfrm>
            <a:off x="155576" y="-144462"/>
            <a:ext cx="304800" cy="304801"/>
          </a:xfrm>
          <a:prstGeom prst="rect">
            <a:avLst/>
          </a:prstGeom>
          <a:noFill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4" name="AutoShape 8" descr="Výsledok vyh&amp;lcaron;adávania obrázkov pre dopyt 20 centov"/>
          <p:cNvSpPr>
            <a:spLocks noChangeAspect="1" noChangeArrowheads="1"/>
          </p:cNvSpPr>
          <p:nvPr/>
        </p:nvSpPr>
        <p:spPr bwMode="auto">
          <a:xfrm>
            <a:off x="155576" y="-822324"/>
            <a:ext cx="1714500" cy="1714500"/>
          </a:xfrm>
          <a:prstGeom prst="rect">
            <a:avLst/>
          </a:prstGeom>
          <a:noFill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036" name="AutoShape 12" descr="Výsledok vyh&amp;lcaron;adávania obrázkov pre dopyt 5 centov"/>
          <p:cNvSpPr>
            <a:spLocks noChangeAspect="1" noChangeArrowheads="1"/>
          </p:cNvSpPr>
          <p:nvPr/>
        </p:nvSpPr>
        <p:spPr bwMode="auto">
          <a:xfrm>
            <a:off x="155576" y="-884237"/>
            <a:ext cx="1847850" cy="1847851"/>
          </a:xfrm>
          <a:prstGeom prst="rect">
            <a:avLst/>
          </a:prstGeom>
          <a:noFill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042" name="AutoShape 18" descr="Výsledok vyh&amp;lcaron;adávania obrázkov pre dopyt 5 eur"/>
          <p:cNvSpPr>
            <a:spLocks noChangeAspect="1" noChangeArrowheads="1"/>
          </p:cNvSpPr>
          <p:nvPr/>
        </p:nvSpPr>
        <p:spPr bwMode="auto">
          <a:xfrm>
            <a:off x="155576" y="-144462"/>
            <a:ext cx="304800" cy="304801"/>
          </a:xfrm>
          <a:prstGeom prst="rect">
            <a:avLst/>
          </a:prstGeom>
          <a:noFill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026" name="AutoShape 2" descr="Výsledok vyh&amp;lcaron;adávania obrázkov pre dopyt lupa"/>
          <p:cNvSpPr>
            <a:spLocks noChangeAspect="1" noChangeArrowheads="1"/>
          </p:cNvSpPr>
          <p:nvPr/>
        </p:nvSpPr>
        <p:spPr bwMode="auto">
          <a:xfrm>
            <a:off x="155576" y="-966787"/>
            <a:ext cx="2019300" cy="2019301"/>
          </a:xfrm>
          <a:prstGeom prst="rect">
            <a:avLst/>
          </a:prstGeom>
          <a:noFill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5" name="AutoShape 2" descr="Výsledok vyh&amp;lcaron;adávania obrázkov pre dopyt pe&amp;ccaron;a&amp;tcaron; clipart"/>
          <p:cNvSpPr>
            <a:spLocks noChangeAspect="1" noChangeArrowheads="1"/>
          </p:cNvSpPr>
          <p:nvPr/>
        </p:nvSpPr>
        <p:spPr bwMode="auto">
          <a:xfrm>
            <a:off x="155576" y="-1889125"/>
            <a:ext cx="2324100" cy="3943350"/>
          </a:xfrm>
          <a:prstGeom prst="rect">
            <a:avLst/>
          </a:prstGeom>
          <a:noFill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3" name="BlokTextu 10"/>
          <p:cNvSpPr txBox="1">
            <a:spLocks noChangeArrowheads="1"/>
          </p:cNvSpPr>
          <p:nvPr/>
        </p:nvSpPr>
        <p:spPr bwMode="auto">
          <a:xfrm>
            <a:off x="628731" y="16207358"/>
            <a:ext cx="12301421" cy="1881474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square" lIns="110679" tIns="55339" rIns="110679" bIns="55339">
            <a:spAutoFit/>
          </a:bodyPr>
          <a:lstStyle/>
          <a:p>
            <a:r>
              <a:rPr lang="sk-SK" sz="11500" b="1" dirty="0" smtClean="0">
                <a:latin typeface="Calibri" pitchFamily="34" charset="0"/>
              </a:rPr>
              <a:t>Hľadanie minerálov</a:t>
            </a:r>
            <a:endParaRPr lang="sk-SK" sz="11500" b="1" dirty="0">
              <a:latin typeface="Calibri" pitchFamily="34" charset="0"/>
            </a:endParaRPr>
          </a:p>
        </p:txBody>
      </p:sp>
      <p:sp>
        <p:nvSpPr>
          <p:cNvPr id="58" name="BlokTextu 4"/>
          <p:cNvSpPr txBox="1">
            <a:spLocks noChangeArrowheads="1"/>
          </p:cNvSpPr>
          <p:nvPr/>
        </p:nvSpPr>
        <p:spPr bwMode="auto">
          <a:xfrm>
            <a:off x="742415" y="2902375"/>
            <a:ext cx="19746131" cy="3158747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0679" tIns="55339" rIns="110679" bIns="55339">
            <a:spAutoFit/>
          </a:bodyPr>
          <a:lstStyle/>
          <a:p>
            <a:r>
              <a:rPr lang="sk-SK" sz="6600" b="1" dirty="0">
                <a:solidFill>
                  <a:schemeClr val="tx1"/>
                </a:solidFill>
                <a:latin typeface="Calibri" pitchFamily="34" charset="0"/>
              </a:rPr>
              <a:t>Gymnázium Gelnica, SNP 1, 056 01 Gelnica </a:t>
            </a:r>
          </a:p>
          <a:p>
            <a:r>
              <a:rPr lang="sk-SK" sz="6600" b="1" dirty="0" smtClean="0">
                <a:solidFill>
                  <a:schemeClr val="tx1"/>
                </a:solidFill>
                <a:latin typeface="Calibri" pitchFamily="34" charset="0"/>
              </a:rPr>
              <a:t>Košický kraj                              Školský </a:t>
            </a:r>
            <a:r>
              <a:rPr lang="sk-SK" sz="6600" b="1" dirty="0">
                <a:solidFill>
                  <a:schemeClr val="tx1"/>
                </a:solidFill>
                <a:latin typeface="Calibri" pitchFamily="34" charset="0"/>
              </a:rPr>
              <a:t>rok </a:t>
            </a:r>
            <a:r>
              <a:rPr lang="sk-SK" sz="6600" b="1" dirty="0" smtClean="0">
                <a:solidFill>
                  <a:schemeClr val="tx1"/>
                </a:solidFill>
                <a:latin typeface="Calibri" pitchFamily="34" charset="0"/>
              </a:rPr>
              <a:t>2021/22</a:t>
            </a:r>
            <a:endParaRPr lang="sk-SK" sz="6600" b="1" dirty="0">
              <a:solidFill>
                <a:schemeClr val="tx1"/>
              </a:solidFill>
              <a:latin typeface="Calibri" pitchFamily="34" charset="0"/>
            </a:endParaRPr>
          </a:p>
          <a:p>
            <a:r>
              <a:rPr lang="sk-SK" sz="6600" b="1" dirty="0" smtClean="0">
                <a:solidFill>
                  <a:schemeClr val="tx1"/>
                </a:solidFill>
                <a:latin typeface="Calibri" pitchFamily="34" charset="0"/>
              </a:rPr>
              <a:t>Biologická </a:t>
            </a:r>
            <a:r>
              <a:rPr lang="sk-SK" sz="6600" b="1" dirty="0">
                <a:solidFill>
                  <a:schemeClr val="tx1"/>
                </a:solidFill>
                <a:latin typeface="Calibri" pitchFamily="34" charset="0"/>
              </a:rPr>
              <a:t>olympiáda, </a:t>
            </a:r>
            <a:r>
              <a:rPr lang="sk-SK" sz="6600" b="1" dirty="0" smtClean="0">
                <a:solidFill>
                  <a:schemeClr val="tx1"/>
                </a:solidFill>
                <a:latin typeface="Calibri" pitchFamily="34" charset="0"/>
              </a:rPr>
              <a:t>kategória D</a:t>
            </a:r>
            <a:endParaRPr lang="sk-SK" sz="66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2" name="BlokTextu 9"/>
          <p:cNvSpPr txBox="1">
            <a:spLocks noChangeArrowheads="1"/>
          </p:cNvSpPr>
          <p:nvPr/>
        </p:nvSpPr>
        <p:spPr bwMode="auto">
          <a:xfrm>
            <a:off x="19431010" y="8115193"/>
            <a:ext cx="15716202" cy="30664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110679" tIns="55339" rIns="110679" bIns="55339">
            <a:spAutoFit/>
          </a:bodyPr>
          <a:lstStyle/>
          <a:p>
            <a:pPr marL="899267" indent="-899267" algn="just"/>
            <a:r>
              <a:rPr lang="sk-SK" sz="4800" dirty="0" smtClean="0"/>
              <a:t>Žiaci u nás  mohli vidieť napríklad:  Galenit, </a:t>
            </a:r>
            <a:r>
              <a:rPr lang="sk-SK" sz="4800" dirty="0" err="1" smtClean="0"/>
              <a:t>Barit</a:t>
            </a:r>
            <a:r>
              <a:rPr lang="sk-SK" sz="4800" dirty="0" smtClean="0"/>
              <a:t>, Kremeň, Kalcit , </a:t>
            </a:r>
            <a:r>
              <a:rPr lang="sk-SK" sz="4800" dirty="0" err="1" smtClean="0"/>
              <a:t>Pyroluzit</a:t>
            </a:r>
            <a:r>
              <a:rPr lang="sk-SK" sz="4800" dirty="0" smtClean="0"/>
              <a:t>, Malachit, </a:t>
            </a:r>
            <a:r>
              <a:rPr lang="sk-SK" sz="4800" dirty="0" err="1" smtClean="0"/>
              <a:t>Chryzotil</a:t>
            </a:r>
            <a:r>
              <a:rPr lang="sk-SK" sz="4800" dirty="0" smtClean="0"/>
              <a:t>, Drevený Opál, </a:t>
            </a:r>
            <a:r>
              <a:rPr lang="sk-SK" sz="4800" dirty="0" err="1" smtClean="0"/>
              <a:t>Azurit</a:t>
            </a:r>
            <a:r>
              <a:rPr lang="sk-SK" sz="4800" dirty="0" smtClean="0"/>
              <a:t>, </a:t>
            </a:r>
            <a:r>
              <a:rPr lang="sk-SK" sz="4800" dirty="0" err="1" smtClean="0"/>
              <a:t>Sadrovec,Pyrit</a:t>
            </a:r>
            <a:r>
              <a:rPr lang="sk-SK" sz="4800" dirty="0" smtClean="0"/>
              <a:t>, Dolomit, Ametyst, </a:t>
            </a:r>
            <a:r>
              <a:rPr lang="sk-SK" sz="4800" dirty="0" err="1" smtClean="0"/>
              <a:t>Flurit</a:t>
            </a:r>
            <a:r>
              <a:rPr lang="sk-SK" sz="4800" dirty="0" smtClean="0"/>
              <a:t>, </a:t>
            </a:r>
            <a:r>
              <a:rPr lang="sk-SK" sz="4800" dirty="0" err="1" smtClean="0"/>
              <a:t>Suderit</a:t>
            </a:r>
            <a:r>
              <a:rPr lang="sk-SK" sz="4800" dirty="0" smtClean="0"/>
              <a:t>, Antimonit </a:t>
            </a:r>
            <a:r>
              <a:rPr lang="sk-SK" sz="4800" dirty="0" err="1" smtClean="0"/>
              <a:t>atd</a:t>
            </a:r>
            <a:r>
              <a:rPr lang="sk-SK" sz="4800" dirty="0" smtClean="0"/>
              <a:t>...</a:t>
            </a:r>
          </a:p>
        </p:txBody>
      </p:sp>
      <p:sp>
        <p:nvSpPr>
          <p:cNvPr id="27" name="Obláčik 26"/>
          <p:cNvSpPr/>
          <p:nvPr/>
        </p:nvSpPr>
        <p:spPr>
          <a:xfrm>
            <a:off x="14311032" y="16473439"/>
            <a:ext cx="21693468" cy="13144592"/>
          </a:xfrm>
          <a:prstGeom prst="cloudCallout">
            <a:avLst>
              <a:gd name="adj1" fmla="val 991"/>
              <a:gd name="adj2" fmla="val 1131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20" name="Picture 7" descr="F:\278069606_1112709919550501_2500204526680709399_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816" y="11401341"/>
            <a:ext cx="4214842" cy="4476781"/>
          </a:xfrm>
          <a:prstGeom prst="rect">
            <a:avLst/>
          </a:prstGeom>
          <a:noFill/>
        </p:spPr>
      </p:pic>
      <p:pic>
        <p:nvPicPr>
          <p:cNvPr id="23" name="Picture 8" descr="F:\278080222_1355624448274364_9186241103566738640_n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14848" y="11401341"/>
            <a:ext cx="4143404" cy="4310092"/>
          </a:xfrm>
          <a:prstGeom prst="rect">
            <a:avLst/>
          </a:prstGeom>
          <a:noFill/>
        </p:spPr>
      </p:pic>
      <p:pic>
        <p:nvPicPr>
          <p:cNvPr id="53" name="Obrázok 52" descr="C:\Users\Igor\Desktop\mineraly projrct\276062814_262124422785525_7923978091913758649_n(1).jpg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715442" y="12330035"/>
            <a:ext cx="6215106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" name="Obrázok 55" descr="C:\Users\Igor\Desktop\mineraly projrct\276239413_774127970226654_2880894565342382177_n.jpg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6502052" y="12187159"/>
            <a:ext cx="5572164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" name="Obrázok 56" descr="C:\Users\Igor\Desktop\mineraly projrct\276019049_4929389060429952_8003960425604032165_n.jpg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717158" y="12187159"/>
            <a:ext cx="5357850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" name="Obrázok 60" descr="C:\Users\Igor\Desktop\mineraly projrct\275978293_502866721513627_2233602593956232379_n.jpg"/>
          <p:cNvPicPr/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8717950" y="12258597"/>
            <a:ext cx="5500726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" name="Obrázok 61" descr="C:\Users\Igor\Desktop\mineraly projrct\275986869_544649020214329_5177340285427446932_n.jpg"/>
          <p:cNvPicPr/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7645060" y="18973769"/>
            <a:ext cx="4733952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" name="Obrázok 62" descr="C:\Users\Igor\Desktop\mineraly projrct\276978831_649971662901552_6977427014383084752_n.jpg"/>
          <p:cNvPicPr/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7930812" y="22402793"/>
            <a:ext cx="4643470" cy="2550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" name="Obrázok 63" descr="C:\Users\Igor\Desktop\mineraly projrct\275739251_4893342244107530_209137275309701697_n.jpg"/>
          <p:cNvPicPr/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2931472" y="18902331"/>
            <a:ext cx="5214974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" name="Obrázok 64" descr="C:\Users\Igor\Desktop\mineraly projrct\275975549_1871838956342482_3703343901548951285_n.jpg"/>
          <p:cNvPicPr/>
          <p:nvPr/>
        </p:nvPicPr>
        <p:blipFill>
          <a:blip r:embed="rId12"/>
          <a:srcRect/>
          <a:stretch>
            <a:fillRect/>
          </a:stretch>
        </p:blipFill>
        <p:spPr bwMode="auto">
          <a:xfrm rot="10800000" flipV="1">
            <a:off x="23002910" y="22474231"/>
            <a:ext cx="5786478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" name="Obrázok 65" descr="C:\Users\Igor\Desktop\mineraly projrct\275858307_301384925281870_8718410933412547275_n.jpg"/>
          <p:cNvPicPr/>
          <p:nvPr/>
        </p:nvPicPr>
        <p:blipFill>
          <a:blip r:embed="rId13" cstate="print"/>
          <a:srcRect/>
          <a:stretch>
            <a:fillRect/>
          </a:stretch>
        </p:blipFill>
        <p:spPr bwMode="auto">
          <a:xfrm flipH="1">
            <a:off x="28789388" y="18473703"/>
            <a:ext cx="4857784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" name="Obrázok 67" descr="C:\Users\Igor\Desktop\mineraly projrct\275932617_942698769744057_7975962769013160930_n.jpg"/>
          <p:cNvPicPr/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9075140" y="22617107"/>
            <a:ext cx="4929222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9" descr="F:\mineraly projrct\275998752_343248671166488_6040413083815665940_n(1).jpg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27146314" y="36531408"/>
            <a:ext cx="7941778" cy="3659447"/>
          </a:xfrm>
          <a:prstGeom prst="rect">
            <a:avLst/>
          </a:prstGeom>
          <a:noFill/>
        </p:spPr>
      </p:pic>
      <p:pic>
        <p:nvPicPr>
          <p:cNvPr id="25" name="Picture 10" descr="F:\mineraly projrct\276973292_708732493642184_5660737168457958919_n.jpg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13930284" y="34690129"/>
            <a:ext cx="11572956" cy="5332637"/>
          </a:xfrm>
          <a:prstGeom prst="rect">
            <a:avLst/>
          </a:prstGeom>
          <a:noFill/>
        </p:spPr>
      </p:pic>
      <p:pic>
        <p:nvPicPr>
          <p:cNvPr id="1035" name="Picture 11" descr="F:\mineraly projrct\275901238_1116021069155149_4797366477202473620_n.jpg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1071444" y="34761567"/>
            <a:ext cx="11144328" cy="5135132"/>
          </a:xfrm>
          <a:prstGeom prst="rect">
            <a:avLst/>
          </a:prstGeom>
          <a:noFill/>
        </p:spPr>
      </p:pic>
      <p:pic>
        <p:nvPicPr>
          <p:cNvPr id="26" name="Picture 12" descr="F:\278654193_1120807552098711_3340214771095431163_n.jpg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857130" y="18973769"/>
            <a:ext cx="5273394" cy="7143800"/>
          </a:xfrm>
          <a:prstGeom prst="rect">
            <a:avLst/>
          </a:prstGeom>
          <a:noFill/>
        </p:spPr>
      </p:pic>
      <p:pic>
        <p:nvPicPr>
          <p:cNvPr id="30" name="Picture 13" descr="F:\278576729_716255862746444_7904828335149862432_n.jpg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928568" y="27046263"/>
            <a:ext cx="9144064" cy="6865958"/>
          </a:xfrm>
          <a:prstGeom prst="rect">
            <a:avLst/>
          </a:prstGeom>
          <a:noFill/>
        </p:spPr>
      </p:pic>
      <p:pic>
        <p:nvPicPr>
          <p:cNvPr id="32" name="Picture 14" descr="F:\278531206_514439843568495_6748299407744753559_n.jpg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10644136" y="28332147"/>
            <a:ext cx="7601558" cy="5715040"/>
          </a:xfrm>
          <a:prstGeom prst="rect">
            <a:avLst/>
          </a:prstGeom>
          <a:noFill/>
        </p:spPr>
      </p:pic>
      <p:pic>
        <p:nvPicPr>
          <p:cNvPr id="33" name="Picture 15" descr="F:\278519847_341982564606871_948937315162826422_n.jpg"/>
          <p:cNvPicPr>
            <a:picLocks noChangeAspect="1" noChangeArrowheads="1"/>
          </p:cNvPicPr>
          <p:nvPr/>
        </p:nvPicPr>
        <p:blipFill>
          <a:blip r:embed="rId21"/>
          <a:srcRect/>
          <a:stretch>
            <a:fillRect/>
          </a:stretch>
        </p:blipFill>
        <p:spPr bwMode="auto">
          <a:xfrm>
            <a:off x="7072236" y="18973769"/>
            <a:ext cx="5304248" cy="7072330"/>
          </a:xfrm>
          <a:prstGeom prst="rect">
            <a:avLst/>
          </a:prstGeom>
          <a:noFill/>
        </p:spPr>
      </p:pic>
      <p:pic>
        <p:nvPicPr>
          <p:cNvPr id="1040" name="Picture 16" descr="F:\278183281_529438288575162_8951368760208037441_n.jpg"/>
          <p:cNvPicPr>
            <a:picLocks noChangeAspect="1" noChangeArrowheads="1"/>
          </p:cNvPicPr>
          <p:nvPr/>
        </p:nvPicPr>
        <p:blipFill>
          <a:blip r:embed="rId22"/>
          <a:srcRect/>
          <a:stretch>
            <a:fillRect/>
          </a:stretch>
        </p:blipFill>
        <p:spPr bwMode="auto">
          <a:xfrm>
            <a:off x="30646776" y="30046659"/>
            <a:ext cx="4355933" cy="5807911"/>
          </a:xfrm>
          <a:prstGeom prst="rect">
            <a:avLst/>
          </a:prstGeom>
          <a:noFill/>
        </p:spPr>
      </p:pic>
      <p:pic>
        <p:nvPicPr>
          <p:cNvPr id="1041" name="Picture 17" descr="F:\mineraly projrct\275874565_482070633600546_5201086710461164298_n.jpg"/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20502580" y="30260973"/>
            <a:ext cx="8785286" cy="4048122"/>
          </a:xfrm>
          <a:prstGeom prst="rect">
            <a:avLst/>
          </a:prstGeom>
          <a:noFill/>
        </p:spPr>
      </p:pic>
      <p:pic>
        <p:nvPicPr>
          <p:cNvPr id="35" name="Picture 18" descr="F:\mineraly projrct\275908627_676666213675295_2281182408261623818_n.jpg"/>
          <p:cNvPicPr>
            <a:picLocks noChangeAspect="1" noChangeArrowheads="1"/>
          </p:cNvPicPr>
          <p:nvPr/>
        </p:nvPicPr>
        <p:blipFill>
          <a:blip r:embed="rId24"/>
          <a:srcRect/>
          <a:stretch>
            <a:fillRect/>
          </a:stretch>
        </p:blipFill>
        <p:spPr bwMode="auto">
          <a:xfrm>
            <a:off x="21645588" y="25546065"/>
            <a:ext cx="5857916" cy="26992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13406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Hal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4853</TotalTime>
  <Words>123</Words>
  <Application>Microsoft Office PowerPoint</Application>
  <PresentationFormat>Vlastná</PresentationFormat>
  <Paragraphs>12</Paragraphs>
  <Slides>1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</vt:i4>
      </vt:variant>
    </vt:vector>
  </HeadingPairs>
  <TitlesOfParts>
    <vt:vector size="2" baseType="lpstr">
      <vt:lpstr>Motív Office</vt:lpstr>
      <vt:lpstr>Snímka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lensk</dc:creator>
  <cp:lastModifiedBy>Igor</cp:lastModifiedBy>
  <cp:revision>405</cp:revision>
  <dcterms:created xsi:type="dcterms:W3CDTF">2014-02-07T11:59:51Z</dcterms:created>
  <dcterms:modified xsi:type="dcterms:W3CDTF">2022-04-20T17:24:57Z</dcterms:modified>
</cp:coreProperties>
</file>