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5" r:id="rId3"/>
    <p:sldId id="266" r:id="rId4"/>
    <p:sldId id="268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EB0250-904A-46EE-90C2-AEA9DB681054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AFDD5B-09C2-4B2F-ACA6-557E85D98F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ebig.sk/rastliny-pestovane-v-zahrada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mrkv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799"/>
            <a:ext cx="5112568" cy="3408379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sk-SK" sz="4000" dirty="0" smtClean="0"/>
              <a:t>.) koreňová zelenina</a:t>
            </a:r>
            <a:endParaRPr lang="sk-SK" sz="4000" dirty="0"/>
          </a:p>
        </p:txBody>
      </p:sp>
      <p:pic>
        <p:nvPicPr>
          <p:cNvPr id="6" name="Obrázok 5" descr="PET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988840"/>
            <a:ext cx="4530824" cy="4530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fazula_zlt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59"/>
            <a:ext cx="3888432" cy="5016077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D.) strukoviny</a:t>
            </a:r>
            <a:endParaRPr lang="sk-SK" sz="4000" dirty="0"/>
          </a:p>
        </p:txBody>
      </p:sp>
      <p:pic>
        <p:nvPicPr>
          <p:cNvPr id="6" name="Obrázok 5" descr="hrach3.jpg"/>
          <p:cNvPicPr>
            <a:picLocks noChangeAspect="1"/>
          </p:cNvPicPr>
          <p:nvPr/>
        </p:nvPicPr>
        <p:blipFill>
          <a:blip r:embed="rId3" cstate="print"/>
          <a:srcRect b="7270"/>
          <a:stretch>
            <a:fillRect/>
          </a:stretch>
        </p:blipFill>
        <p:spPr>
          <a:xfrm>
            <a:off x="4211960" y="1268759"/>
            <a:ext cx="4104456" cy="5074741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1547664" y="5661248"/>
            <a:ext cx="5400600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ysClr val="windowText" lastClr="000000"/>
                </a:solidFill>
              </a:rPr>
              <a:t>Zberajú sa STRUKY !!!</a:t>
            </a:r>
            <a:endParaRPr lang="sk-SK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250px-Tomatoes-on-the-bus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268760"/>
            <a:ext cx="3817043" cy="5328592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E.) plodová zelenina</a:t>
            </a:r>
            <a:endParaRPr lang="sk-SK" sz="4000" dirty="0"/>
          </a:p>
        </p:txBody>
      </p:sp>
      <p:pic>
        <p:nvPicPr>
          <p:cNvPr id="6" name="Obrázok 5" descr="paprika.jpg"/>
          <p:cNvPicPr>
            <a:picLocks noChangeAspect="1"/>
          </p:cNvPicPr>
          <p:nvPr/>
        </p:nvPicPr>
        <p:blipFill>
          <a:blip r:embed="rId3" cstate="print"/>
          <a:srcRect l="20434"/>
          <a:stretch>
            <a:fillRect/>
          </a:stretch>
        </p:blipFill>
        <p:spPr>
          <a:xfrm>
            <a:off x="4067944" y="1628800"/>
            <a:ext cx="4860031" cy="4581128"/>
          </a:xfrm>
          <a:prstGeom prst="rect">
            <a:avLst/>
          </a:prstGeom>
        </p:spPr>
      </p:pic>
      <p:sp>
        <p:nvSpPr>
          <p:cNvPr id="7" name="Šípka dolu 6"/>
          <p:cNvSpPr/>
          <p:nvPr/>
        </p:nvSpPr>
        <p:spPr>
          <a:xfrm>
            <a:off x="6156176" y="404664"/>
            <a:ext cx="936104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6200000">
            <a:off x="684076" y="3537012"/>
            <a:ext cx="936104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923928" y="3573016"/>
            <a:ext cx="1880643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 smtClean="0"/>
              <a:t>bobule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404664"/>
            <a:ext cx="8643998" cy="88119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Akú zeleninu by sme mali konzumovať ???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Zástupný symbol obsahu 3" descr="vyziva-zdravie-jedlo-srdce-ovocie-zelenina-vlaknina-nestandard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6328253" cy="4746190"/>
          </a:xfrm>
        </p:spPr>
      </p:pic>
      <p:sp>
        <p:nvSpPr>
          <p:cNvPr id="5" name="BlokTextu 4"/>
          <p:cNvSpPr txBox="1"/>
          <p:nvPr/>
        </p:nvSpPr>
        <p:spPr>
          <a:xfrm>
            <a:off x="1259632" y="1340768"/>
            <a:ext cx="630012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>
                <a:latin typeface="Aharoni" pitchFamily="2" charset="-79"/>
                <a:cs typeface="Aharoni" pitchFamily="2" charset="-79"/>
              </a:rPr>
              <a:t>V surovom stave</a:t>
            </a:r>
            <a:endParaRPr lang="sk-SK" sz="6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Ktoré časti zeleniny konzumujeme (list, kvet, plod, stonka)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Kapusta</a:t>
            </a:r>
          </a:p>
          <a:p>
            <a:endParaRPr lang="sk-SK" dirty="0" smtClean="0"/>
          </a:p>
          <a:p>
            <a:r>
              <a:rPr lang="sk-SK" dirty="0" smtClean="0"/>
              <a:t>Karfiol</a:t>
            </a:r>
          </a:p>
          <a:p>
            <a:endParaRPr lang="sk-SK" dirty="0" smtClean="0"/>
          </a:p>
          <a:p>
            <a:r>
              <a:rPr lang="sk-SK" dirty="0" smtClean="0"/>
              <a:t>Kel</a:t>
            </a:r>
          </a:p>
          <a:p>
            <a:endParaRPr lang="sk-SK" dirty="0" smtClean="0"/>
          </a:p>
          <a:p>
            <a:r>
              <a:rPr lang="sk-SK" dirty="0" smtClean="0"/>
              <a:t>Kaleráb</a:t>
            </a:r>
          </a:p>
          <a:p>
            <a:endParaRPr lang="sk-SK" dirty="0" smtClean="0"/>
          </a:p>
          <a:p>
            <a:r>
              <a:rPr lang="sk-SK" dirty="0" smtClean="0"/>
              <a:t>brokolica</a:t>
            </a:r>
          </a:p>
          <a:p>
            <a:endParaRPr lang="sk-SK" dirty="0"/>
          </a:p>
        </p:txBody>
      </p:sp>
      <p:pic>
        <p:nvPicPr>
          <p:cNvPr id="4" name="Obrázok 3" descr="KAPUS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04664"/>
            <a:ext cx="3778790" cy="2840608"/>
          </a:xfrm>
          <a:prstGeom prst="rect">
            <a:avLst/>
          </a:prstGeom>
        </p:spPr>
      </p:pic>
      <p:pic>
        <p:nvPicPr>
          <p:cNvPr id="5" name="Obrázok 4" descr="karfiol-zlenina-zdrava-strava-nestandar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556792"/>
            <a:ext cx="3825200" cy="2868900"/>
          </a:xfrm>
          <a:prstGeom prst="rect">
            <a:avLst/>
          </a:prstGeom>
        </p:spPr>
      </p:pic>
      <p:pic>
        <p:nvPicPr>
          <p:cNvPr id="6" name="Obrázok 5" descr="KEL.jpg"/>
          <p:cNvPicPr>
            <a:picLocks noChangeAspect="1"/>
          </p:cNvPicPr>
          <p:nvPr/>
        </p:nvPicPr>
        <p:blipFill>
          <a:blip r:embed="rId4" cstate="print"/>
          <a:srcRect t="14696" b="15914"/>
          <a:stretch>
            <a:fillRect/>
          </a:stretch>
        </p:blipFill>
        <p:spPr>
          <a:xfrm>
            <a:off x="3203848" y="2492896"/>
            <a:ext cx="3753490" cy="2592288"/>
          </a:xfrm>
          <a:prstGeom prst="rect">
            <a:avLst/>
          </a:prstGeom>
        </p:spPr>
      </p:pic>
      <p:pic>
        <p:nvPicPr>
          <p:cNvPr id="7" name="Obrázok 6" descr="i30516w460h276xyz10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5856" y="2564904"/>
            <a:ext cx="3486894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285728"/>
            <a:ext cx="7467600" cy="2071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sk-SK" sz="3200" b="1" dirty="0" smtClean="0"/>
              <a:t>1.Sukne</a:t>
            </a:r>
            <a:r>
              <a:rPr lang="sk-SK" sz="3200" b="1" dirty="0" smtClean="0"/>
              <a:t>, sukne, samé sukne, zaplače, kto na ne kukne. </a:t>
            </a:r>
          </a:p>
          <a:p>
            <a:pPr algn="ctr">
              <a:spcBef>
                <a:spcPct val="0"/>
              </a:spcBef>
            </a:pPr>
            <a:r>
              <a:rPr lang="sk-SK" sz="3200" b="1" dirty="0" smtClean="0"/>
              <a:t>Čo je to?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571744"/>
            <a:ext cx="7569701" cy="13542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2.Nemá </a:t>
            </a:r>
            <a:r>
              <a:rPr lang="sk-SK" sz="3200" b="1" dirty="0" smtClean="0"/>
              <a:t>rúčky, nemá prsty, zato strúčky drží v hrsti</a:t>
            </a:r>
            <a:r>
              <a:rPr lang="sk-SK" b="1" dirty="0" smtClean="0"/>
              <a:t>.</a:t>
            </a:r>
          </a:p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00034" y="4214818"/>
            <a:ext cx="75724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k-SK" sz="2800" b="1" dirty="0" smtClean="0"/>
              <a:t>3.Kým </a:t>
            </a:r>
            <a:r>
              <a:rPr lang="sk-SK" sz="2800" b="1" dirty="0" smtClean="0"/>
              <a:t>má listy svieže, na vetvách mu sedia ježe. Keď spadne jež na líčko, znesie hnedé vajíčko.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2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smtClean="0"/>
              <a:t>4.Biele</a:t>
            </a:r>
            <a:r>
              <a:rPr lang="sk-SK" b="1" dirty="0" smtClean="0"/>
              <a:t>, modré aj ružové kvety hladká vetra </a:t>
            </a:r>
            <a:r>
              <a:rPr lang="sk-SK" b="1" dirty="0" err="1" smtClean="0"/>
              <a:t>van</a:t>
            </a:r>
            <a:r>
              <a:rPr lang="sk-SK" b="1" dirty="0" smtClean="0"/>
              <a:t>. Čo to vonia? Agát? Baza? Rozkvitnutý …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VIDEO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Rastliny pestované v záhradách - </a:t>
            </a:r>
            <a:r>
              <a:rPr lang="sk-SK" dirty="0" err="1" smtClean="0">
                <a:hlinkClick r:id="rId2"/>
              </a:rPr>
              <a:t>chebig.sk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1.ZASAHUJÚ ĽUDIA SVOJOU ČINNOSŤOU DO ZÁHRAD? Ako?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16768" y="1556792"/>
            <a:ext cx="7467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Akú</a:t>
            </a:r>
            <a:r>
              <a:rPr kumimoji="0" lang="sk-SK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zeleninu najčastejšie pestujú ľudia vo </a:t>
            </a:r>
            <a:r>
              <a:rPr kumimoji="0" lang="sk-SK" sz="3000" b="1" i="0" u="none" strike="noStrike" kern="1200" cap="small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svojích</a:t>
            </a:r>
            <a:r>
              <a:rPr kumimoji="0" lang="sk-SK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záhradách?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67544" y="2934072"/>
            <a:ext cx="7467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Ako vznikla súčasná zelenina</a:t>
            </a:r>
            <a:r>
              <a:rPr kumimoji="0" lang="sk-SK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ovocie, ktoré ľudia pestujú vo </a:t>
            </a:r>
            <a:r>
              <a:rPr kumimoji="0" lang="sk-SK" sz="3000" b="1" i="0" u="none" strike="noStrike" kern="1200" cap="small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svojích</a:t>
            </a:r>
            <a:r>
              <a:rPr kumimoji="0" lang="sk-SK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záhradách?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4293096"/>
            <a:ext cx="7467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4</a:t>
            </a: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Vymenuj aspoň 3 druhy zeleniny patriacej ku tzv. cibuľovej zelenine.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67544" y="5589240"/>
            <a:ext cx="7467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000" b="1" cap="small" dirty="0" smtClean="0"/>
              <a:t>4</a:t>
            </a: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Vymenuj aspoň 3 druhy zeleniny patriacej ku tzv. hlúbovej</a:t>
            </a:r>
            <a:r>
              <a:rPr kumimoji="0" lang="sk-SK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zelenine.</a:t>
            </a:r>
            <a:endParaRPr kumimoji="0" lang="sk-SK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upermarke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ctrTitle"/>
          </p:nvPr>
        </p:nvSpPr>
        <p:spPr>
          <a:xfrm>
            <a:off x="1115616" y="3789040"/>
            <a:ext cx="6982544" cy="209361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Rastliny pestované v záhradách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LOVE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548680"/>
            <a:ext cx="7273714" cy="5440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3319208" cy="7249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000" b="1" dirty="0" smtClean="0"/>
              <a:t>zelenina</a:t>
            </a:r>
            <a:endParaRPr lang="sk-SK" sz="4000" b="1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340768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a.) cibuľová</a:t>
            </a:r>
            <a:endParaRPr lang="sk-SK" sz="4000" dirty="0"/>
          </a:p>
        </p:txBody>
      </p:sp>
      <p:pic>
        <p:nvPicPr>
          <p:cNvPr id="5" name="Obrázok 4" descr="cibul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6350000" cy="502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cesna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9640" y="1988840"/>
            <a:ext cx="4764360" cy="3573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Pravá zložená zátvorka 6"/>
          <p:cNvSpPr/>
          <p:nvPr/>
        </p:nvSpPr>
        <p:spPr>
          <a:xfrm rot="5400000">
            <a:off x="4103948" y="3609020"/>
            <a:ext cx="1224136" cy="4464496"/>
          </a:xfrm>
          <a:prstGeom prst="rightBrace">
            <a:avLst/>
          </a:prstGeom>
          <a:ln w="1174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059832" y="6237312"/>
            <a:ext cx="3456384" cy="6206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Vitamín C</a:t>
            </a:r>
            <a:endParaRPr lang="sk-SK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KAPUST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9" y="1268760"/>
            <a:ext cx="5184576" cy="3897371"/>
          </a:xfrm>
        </p:spPr>
      </p:pic>
      <p:sp>
        <p:nvSpPr>
          <p:cNvPr id="4" name="Zaoblený obdĺžnik 3"/>
          <p:cNvSpPr/>
          <p:nvPr/>
        </p:nvSpPr>
        <p:spPr>
          <a:xfrm>
            <a:off x="251520" y="404664"/>
            <a:ext cx="51125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b.) hlúbová zelenina</a:t>
            </a:r>
            <a:endParaRPr lang="sk-SK" sz="4000" dirty="0"/>
          </a:p>
        </p:txBody>
      </p:sp>
      <p:pic>
        <p:nvPicPr>
          <p:cNvPr id="6" name="Obrázok 5" descr="K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268760"/>
            <a:ext cx="3761948" cy="3893616"/>
          </a:xfrm>
          <a:prstGeom prst="rect">
            <a:avLst/>
          </a:prstGeom>
        </p:spPr>
      </p:pic>
      <p:sp>
        <p:nvSpPr>
          <p:cNvPr id="7" name="Šípka doprava 6"/>
          <p:cNvSpPr/>
          <p:nvPr/>
        </p:nvSpPr>
        <p:spPr>
          <a:xfrm>
            <a:off x="0" y="3861048"/>
            <a:ext cx="3600400" cy="129614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LISTY</a:t>
            </a:r>
            <a:endParaRPr lang="sk-SK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Obrázok 7" descr="i30516w460h276xyz1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268759"/>
            <a:ext cx="6912768" cy="4147661"/>
          </a:xfrm>
          <a:prstGeom prst="rect">
            <a:avLst/>
          </a:prstGeom>
        </p:spPr>
      </p:pic>
      <p:sp>
        <p:nvSpPr>
          <p:cNvPr id="9" name="Šípka doprava 8"/>
          <p:cNvSpPr/>
          <p:nvPr/>
        </p:nvSpPr>
        <p:spPr>
          <a:xfrm>
            <a:off x="0" y="2708920"/>
            <a:ext cx="3059832" cy="187220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STONKOVÁ  HĽÚZA</a:t>
            </a:r>
            <a:endParaRPr lang="sk-SK" sz="2000" dirty="0"/>
          </a:p>
        </p:txBody>
      </p:sp>
      <p:pic>
        <p:nvPicPr>
          <p:cNvPr id="10" name="Obrázok 9" descr="karfiol-zlenina-zdrava-strava-nestandar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1052736"/>
            <a:ext cx="6552728" cy="4914546"/>
          </a:xfrm>
          <a:prstGeom prst="rect">
            <a:avLst/>
          </a:prstGeom>
        </p:spPr>
      </p:pic>
      <p:sp>
        <p:nvSpPr>
          <p:cNvPr id="11" name="Šípka dolu 10"/>
          <p:cNvSpPr/>
          <p:nvPr/>
        </p:nvSpPr>
        <p:spPr>
          <a:xfrm>
            <a:off x="3419872" y="0"/>
            <a:ext cx="2448272" cy="35010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S</a:t>
            </a:r>
          </a:p>
          <a:p>
            <a:pPr algn="ctr"/>
            <a:r>
              <a:rPr lang="sk-SK" sz="2400" b="1" dirty="0" smtClean="0"/>
              <a:t>Ú</a:t>
            </a:r>
          </a:p>
          <a:p>
            <a:pPr algn="ctr"/>
            <a:r>
              <a:rPr lang="sk-SK" sz="2400" b="1" dirty="0" smtClean="0"/>
              <a:t>K</a:t>
            </a:r>
          </a:p>
          <a:p>
            <a:pPr algn="ctr"/>
            <a:r>
              <a:rPr lang="sk-SK" sz="2400" b="1" dirty="0" smtClean="0"/>
              <a:t>V</a:t>
            </a:r>
          </a:p>
          <a:p>
            <a:pPr algn="ctr"/>
            <a:r>
              <a:rPr lang="sk-SK" sz="2400" b="1" dirty="0" smtClean="0"/>
              <a:t>E</a:t>
            </a:r>
          </a:p>
          <a:p>
            <a:pPr algn="ctr"/>
            <a:r>
              <a:rPr lang="sk-SK" sz="2400" b="1" dirty="0" smtClean="0"/>
              <a:t>T</a:t>
            </a:r>
          </a:p>
          <a:p>
            <a:pPr algn="ctr"/>
            <a:r>
              <a:rPr lang="sk-SK" sz="2400" b="1" dirty="0" smtClean="0"/>
              <a:t>I</a:t>
            </a:r>
          </a:p>
          <a:p>
            <a:pPr algn="ctr"/>
            <a:r>
              <a:rPr lang="sk-SK" sz="2400" b="1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211</Words>
  <Application>Microsoft Office PowerPoint</Application>
  <PresentationFormat>Prezentácia na obrazovke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Arkáda</vt:lpstr>
      <vt:lpstr>Snímka 1</vt:lpstr>
      <vt:lpstr>Snímka 2</vt:lpstr>
      <vt:lpstr>4.Biele, modré aj ružové kvety hladká vetra van. Čo to vonia? Agát? Baza? Rozkvitnutý … </vt:lpstr>
      <vt:lpstr>VIDEO</vt:lpstr>
      <vt:lpstr>1.ZASAHUJÚ ĽUDIA SVOJOU ČINNOSŤOU DO ZÁHRAD? Ako?</vt:lpstr>
      <vt:lpstr>Rastliny pestované v záhradách</vt:lpstr>
      <vt:lpstr>Snímka 7</vt:lpstr>
      <vt:lpstr>zelenina</vt:lpstr>
      <vt:lpstr>Snímka 9</vt:lpstr>
      <vt:lpstr>Snímka 10</vt:lpstr>
      <vt:lpstr>Snímka 11</vt:lpstr>
      <vt:lpstr>Snímka 12</vt:lpstr>
      <vt:lpstr>Akú zeleninu by sme mali konzumovať ???</vt:lpstr>
      <vt:lpstr>Ktoré časti zeleniny konzumujeme (list, kvet, plod, stonka)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Rastliny pestované v záhradách</dc:title>
  <dc:creator>PC</dc:creator>
  <cp:lastModifiedBy>sokol</cp:lastModifiedBy>
  <cp:revision>46</cp:revision>
  <dcterms:created xsi:type="dcterms:W3CDTF">2014-09-12T05:46:23Z</dcterms:created>
  <dcterms:modified xsi:type="dcterms:W3CDTF">2022-10-02T07:02:11Z</dcterms:modified>
</cp:coreProperties>
</file>