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0" r:id="rId3"/>
    <p:sldId id="271" r:id="rId4"/>
    <p:sldId id="266" r:id="rId5"/>
    <p:sldId id="264" r:id="rId6"/>
    <p:sldId id="257" r:id="rId7"/>
    <p:sldId id="258" r:id="rId8"/>
    <p:sldId id="259" r:id="rId9"/>
    <p:sldId id="260" r:id="rId10"/>
    <p:sldId id="261" r:id="rId11"/>
    <p:sldId id="263" r:id="rId12"/>
    <p:sldId id="262" r:id="rId13"/>
    <p:sldId id="265" r:id="rId14"/>
    <p:sldId id="267" r:id="rId15"/>
    <p:sldId id="268" r:id="rId16"/>
    <p:sldId id="269" r:id="rId17"/>
  </p:sldIdLst>
  <p:sldSz cx="9144000" cy="6858000" type="screen4x3"/>
  <p:notesSz cx="6858000" cy="9144000"/>
  <p:defaultTextStyle>
    <a:defPPr>
      <a:defRPr lang="sk-S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107" d="100"/>
          <a:sy n="107" d="100"/>
        </p:scale>
        <p:origin x="-72" y="16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Úvodná snímka">
    <p:spTree>
      <p:nvGrpSpPr>
        <p:cNvPr id="1" name=""/>
        <p:cNvGrpSpPr/>
        <p:nvPr/>
      </p:nvGrpSpPr>
      <p:grpSpPr>
        <a:xfrm>
          <a:off x="0" y="0"/>
          <a:ext cx="0" cy="0"/>
          <a:chOff x="0" y="0"/>
          <a:chExt cx="0" cy="0"/>
        </a:xfrm>
      </p:grpSpPr>
      <p:sp>
        <p:nvSpPr>
          <p:cNvPr id="2" name="Title 1"/>
          <p:cNvSpPr>
            <a:spLocks noGrp="1"/>
          </p:cNvSpPr>
          <p:nvPr>
            <p:ph type="ctrTitle"/>
          </p:nvPr>
        </p:nvSpPr>
        <p:spPr>
          <a:xfrm>
            <a:off x="513159" y="685800"/>
            <a:ext cx="6000750" cy="2971801"/>
          </a:xfrm>
        </p:spPr>
        <p:txBody>
          <a:bodyPr anchor="b">
            <a:normAutofit/>
          </a:bodyPr>
          <a:lstStyle>
            <a:lvl1pPr algn="l">
              <a:defRPr sz="4800">
                <a:effectLst/>
              </a:defRPr>
            </a:lvl1pPr>
          </a:lstStyle>
          <a:p>
            <a:r>
              <a:rPr lang="sk-SK" smtClean="0"/>
              <a:t>Kliknite sem a upravte štýl predlohy nadpisov.</a:t>
            </a:r>
            <a:endParaRPr lang="en-US" dirty="0"/>
          </a:p>
        </p:txBody>
      </p:sp>
      <p:sp>
        <p:nvSpPr>
          <p:cNvPr id="3" name="Subtitle 2"/>
          <p:cNvSpPr>
            <a:spLocks noGrp="1"/>
          </p:cNvSpPr>
          <p:nvPr>
            <p:ph type="subTitle" idx="1"/>
          </p:nvPr>
        </p:nvSpPr>
        <p:spPr>
          <a:xfrm>
            <a:off x="513159" y="3843868"/>
            <a:ext cx="48006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sk-SK" smtClean="0"/>
              <a:t>Kliknite sem a upravte štýl predlohy podnadpisov.</a:t>
            </a:r>
            <a:endParaRPr lang="en-US" dirty="0"/>
          </a:p>
        </p:txBody>
      </p:sp>
      <p:sp>
        <p:nvSpPr>
          <p:cNvPr id="4" name="Date Placeholder 3"/>
          <p:cNvSpPr>
            <a:spLocks noGrp="1"/>
          </p:cNvSpPr>
          <p:nvPr>
            <p:ph type="dt" sz="half" idx="10"/>
          </p:nvPr>
        </p:nvSpPr>
        <p:spPr/>
        <p:txBody>
          <a:bodyPr/>
          <a:lstStyle/>
          <a:p>
            <a:fld id="{D67AF719-DC7F-4189-B521-22E521422E15}" type="datetimeFigureOut">
              <a:rPr lang="sk-SK" smtClean="0"/>
              <a:pPr/>
              <a:t>18.06.2020</a:t>
            </a:fld>
            <a:endParaRPr lang="sk-SK"/>
          </a:p>
        </p:txBody>
      </p:sp>
      <p:sp>
        <p:nvSpPr>
          <p:cNvPr id="5" name="Footer Placeholder 4"/>
          <p:cNvSpPr>
            <a:spLocks noGrp="1"/>
          </p:cNvSpPr>
          <p:nvPr>
            <p:ph type="ftr" sz="quarter" idx="11"/>
          </p:nvPr>
        </p:nvSpPr>
        <p:spPr/>
        <p:txBody>
          <a:bodyPr/>
          <a:lstStyle/>
          <a:p>
            <a:endParaRPr lang="sk-SK"/>
          </a:p>
        </p:txBody>
      </p:sp>
      <p:sp>
        <p:nvSpPr>
          <p:cNvPr id="6" name="Slide Number Placeholder 5"/>
          <p:cNvSpPr>
            <a:spLocks noGrp="1"/>
          </p:cNvSpPr>
          <p:nvPr>
            <p:ph type="sldNum" sz="quarter" idx="12"/>
          </p:nvPr>
        </p:nvSpPr>
        <p:spPr/>
        <p:txBody>
          <a:bodyPr/>
          <a:lstStyle/>
          <a:p>
            <a:fld id="{06A32592-638E-412E-A761-2DFD30D2E572}" type="slidenum">
              <a:rPr lang="sk-SK" smtClean="0"/>
              <a:pPr/>
              <a:t>‹#›</a:t>
            </a:fld>
            <a:endParaRPr lang="sk-SK"/>
          </a:p>
        </p:txBody>
      </p:sp>
      <p:cxnSp>
        <p:nvCxnSpPr>
          <p:cNvPr id="16" name="Straight Connector 15"/>
          <p:cNvCxnSpPr/>
          <p:nvPr/>
        </p:nvCxnSpPr>
        <p:spPr>
          <a:xfrm flipH="1">
            <a:off x="6171009" y="8467"/>
            <a:ext cx="28575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4581128" y="91546"/>
            <a:ext cx="4560491"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5426869" y="228600"/>
            <a:ext cx="371475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5501878" y="32279"/>
            <a:ext cx="3639742"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5884070" y="609602"/>
            <a:ext cx="325754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atický obrázok s popiso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k-SK" smtClean="0"/>
              <a:t>Kliknite sem a upravte štýl predlohy nadpisov.</a:t>
            </a:r>
            <a:endParaRPr lang="en-US" dirty="0"/>
          </a:p>
        </p:txBody>
      </p:sp>
      <p:sp>
        <p:nvSpPr>
          <p:cNvPr id="17" name="Picture Placeholder 2"/>
          <p:cNvSpPr>
            <a:spLocks noGrp="1" noChangeAspect="1"/>
          </p:cNvSpPr>
          <p:nvPr>
            <p:ph type="pic" idx="13"/>
          </p:nvPr>
        </p:nvSpPr>
        <p:spPr>
          <a:xfrm>
            <a:off x="514350" y="533400"/>
            <a:ext cx="8114109"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sk-SK" smtClean="0"/>
              <a:t>Ak chcete pridať obrázok, kliknite na ikonu</a:t>
            </a:r>
            <a:endParaRPr lang="en-US" dirty="0"/>
          </a:p>
        </p:txBody>
      </p:sp>
      <p:sp>
        <p:nvSpPr>
          <p:cNvPr id="16" name="Text Placeholder 9"/>
          <p:cNvSpPr>
            <a:spLocks noGrp="1"/>
          </p:cNvSpPr>
          <p:nvPr>
            <p:ph type="body" sz="quarter" idx="14"/>
          </p:nvPr>
        </p:nvSpPr>
        <p:spPr>
          <a:xfrm>
            <a:off x="685801" y="3843867"/>
            <a:ext cx="6228158"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sk-SK" smtClean="0"/>
              <a:t>Kliknite sem a upravte štýly predlohy textu.</a:t>
            </a:r>
          </a:p>
        </p:txBody>
      </p:sp>
      <p:sp>
        <p:nvSpPr>
          <p:cNvPr id="3" name="Date Placeholder 2"/>
          <p:cNvSpPr>
            <a:spLocks noGrp="1"/>
          </p:cNvSpPr>
          <p:nvPr>
            <p:ph type="dt" sz="half" idx="10"/>
          </p:nvPr>
        </p:nvSpPr>
        <p:spPr/>
        <p:txBody>
          <a:bodyPr/>
          <a:lstStyle/>
          <a:p>
            <a:fld id="{D67AF719-DC7F-4189-B521-22E521422E15}" type="datetimeFigureOut">
              <a:rPr lang="sk-SK" smtClean="0"/>
              <a:pPr/>
              <a:t>18.06.2020</a:t>
            </a:fld>
            <a:endParaRPr lang="sk-SK"/>
          </a:p>
        </p:txBody>
      </p:sp>
      <p:sp>
        <p:nvSpPr>
          <p:cNvPr id="4" name="Footer Placeholder 3"/>
          <p:cNvSpPr>
            <a:spLocks noGrp="1"/>
          </p:cNvSpPr>
          <p:nvPr>
            <p:ph type="ftr" sz="quarter" idx="11"/>
          </p:nvPr>
        </p:nvSpPr>
        <p:spPr/>
        <p:txBody>
          <a:bodyPr/>
          <a:lstStyle/>
          <a:p>
            <a:endParaRPr lang="sk-SK"/>
          </a:p>
        </p:txBody>
      </p:sp>
      <p:sp>
        <p:nvSpPr>
          <p:cNvPr id="5" name="Slide Number Placeholder 4"/>
          <p:cNvSpPr>
            <a:spLocks noGrp="1"/>
          </p:cNvSpPr>
          <p:nvPr>
            <p:ph type="sldNum" sz="quarter" idx="12"/>
          </p:nvPr>
        </p:nvSpPr>
        <p:spPr/>
        <p:txBody>
          <a:bodyPr/>
          <a:lstStyle/>
          <a:p>
            <a:fld id="{06A32592-638E-412E-A761-2DFD30D2E572}" type="slidenum">
              <a:rPr lang="sk-SK" smtClean="0"/>
              <a:pPr/>
              <a:t>‹#›</a:t>
            </a:fld>
            <a:endParaRPr lang="sk-SK"/>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Názov a popis">
    <p:spTree>
      <p:nvGrpSpPr>
        <p:cNvPr id="1" name=""/>
        <p:cNvGrpSpPr/>
        <p:nvPr/>
      </p:nvGrpSpPr>
      <p:grpSpPr>
        <a:xfrm>
          <a:off x="0" y="0"/>
          <a:ext cx="0" cy="0"/>
          <a:chOff x="0" y="0"/>
          <a:chExt cx="0" cy="0"/>
        </a:xfrm>
      </p:grpSpPr>
      <p:sp>
        <p:nvSpPr>
          <p:cNvPr id="2" name="Title 1"/>
          <p:cNvSpPr>
            <a:spLocks noGrp="1"/>
          </p:cNvSpPr>
          <p:nvPr>
            <p:ph type="title"/>
          </p:nvPr>
        </p:nvSpPr>
        <p:spPr>
          <a:xfrm>
            <a:off x="513160" y="685800"/>
            <a:ext cx="7543800" cy="2743200"/>
          </a:xfrm>
        </p:spPr>
        <p:txBody>
          <a:bodyPr anchor="ctr">
            <a:normAutofit/>
          </a:bodyPr>
          <a:lstStyle>
            <a:lvl1pPr algn="l">
              <a:defRPr sz="3200" b="0" cap="all"/>
            </a:lvl1pPr>
          </a:lstStyle>
          <a:p>
            <a:r>
              <a:rPr lang="sk-SK" smtClean="0"/>
              <a:t>Kliknite sem a upravte štýl predlohy nadpisov.</a:t>
            </a:r>
            <a:endParaRPr lang="en-US" dirty="0"/>
          </a:p>
        </p:txBody>
      </p:sp>
      <p:sp>
        <p:nvSpPr>
          <p:cNvPr id="3" name="Text Placeholder 2"/>
          <p:cNvSpPr>
            <a:spLocks noGrp="1"/>
          </p:cNvSpPr>
          <p:nvPr>
            <p:ph type="body" idx="1"/>
          </p:nvPr>
        </p:nvSpPr>
        <p:spPr>
          <a:xfrm>
            <a:off x="513159" y="4114800"/>
            <a:ext cx="6401991"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sk-SK" smtClean="0"/>
              <a:t>Kliknite sem a upravte štýly predlohy textu.</a:t>
            </a:r>
          </a:p>
        </p:txBody>
      </p:sp>
      <p:sp>
        <p:nvSpPr>
          <p:cNvPr id="4" name="Date Placeholder 3"/>
          <p:cNvSpPr>
            <a:spLocks noGrp="1"/>
          </p:cNvSpPr>
          <p:nvPr>
            <p:ph type="dt" sz="half" idx="10"/>
          </p:nvPr>
        </p:nvSpPr>
        <p:spPr/>
        <p:txBody>
          <a:bodyPr/>
          <a:lstStyle/>
          <a:p>
            <a:fld id="{D67AF719-DC7F-4189-B521-22E521422E15}" type="datetimeFigureOut">
              <a:rPr lang="sk-SK" smtClean="0"/>
              <a:pPr/>
              <a:t>18.06.2020</a:t>
            </a:fld>
            <a:endParaRPr lang="sk-SK"/>
          </a:p>
        </p:txBody>
      </p:sp>
      <p:sp>
        <p:nvSpPr>
          <p:cNvPr id="5" name="Footer Placeholder 4"/>
          <p:cNvSpPr>
            <a:spLocks noGrp="1"/>
          </p:cNvSpPr>
          <p:nvPr>
            <p:ph type="ftr" sz="quarter" idx="11"/>
          </p:nvPr>
        </p:nvSpPr>
        <p:spPr/>
        <p:txBody>
          <a:bodyPr/>
          <a:lstStyle/>
          <a:p>
            <a:endParaRPr lang="sk-SK"/>
          </a:p>
        </p:txBody>
      </p:sp>
      <p:sp>
        <p:nvSpPr>
          <p:cNvPr id="6" name="Slide Number Placeholder 5"/>
          <p:cNvSpPr>
            <a:spLocks noGrp="1"/>
          </p:cNvSpPr>
          <p:nvPr>
            <p:ph type="sldNum" sz="quarter" idx="12"/>
          </p:nvPr>
        </p:nvSpPr>
        <p:spPr/>
        <p:txBody>
          <a:bodyPr/>
          <a:lstStyle/>
          <a:p>
            <a:fld id="{06A32592-638E-412E-A761-2DFD30D2E572}" type="slidenum">
              <a:rPr lang="sk-SK" smtClean="0"/>
              <a:pPr/>
              <a:t>‹#›</a:t>
            </a:fld>
            <a:endParaRPr lang="sk-SK"/>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Ponuka s popisom">
    <p:spTree>
      <p:nvGrpSpPr>
        <p:cNvPr id="1" name=""/>
        <p:cNvGrpSpPr/>
        <p:nvPr/>
      </p:nvGrpSpPr>
      <p:grpSpPr>
        <a:xfrm>
          <a:off x="0" y="0"/>
          <a:ext cx="0" cy="0"/>
          <a:chOff x="0" y="0"/>
          <a:chExt cx="0" cy="0"/>
        </a:xfrm>
      </p:grpSpPr>
      <p:sp>
        <p:nvSpPr>
          <p:cNvPr id="2" name="Title 1"/>
          <p:cNvSpPr>
            <a:spLocks noGrp="1"/>
          </p:cNvSpPr>
          <p:nvPr>
            <p:ph type="title"/>
          </p:nvPr>
        </p:nvSpPr>
        <p:spPr>
          <a:xfrm>
            <a:off x="856059" y="685800"/>
            <a:ext cx="6858001" cy="2743200"/>
          </a:xfrm>
        </p:spPr>
        <p:txBody>
          <a:bodyPr anchor="ctr">
            <a:normAutofit/>
          </a:bodyPr>
          <a:lstStyle>
            <a:lvl1pPr algn="l">
              <a:defRPr sz="3200" b="0" cap="all">
                <a:solidFill>
                  <a:schemeClr val="tx1"/>
                </a:solidFill>
              </a:defRPr>
            </a:lvl1pPr>
          </a:lstStyle>
          <a:p>
            <a:r>
              <a:rPr lang="sk-SK" smtClean="0"/>
              <a:t>Kliknite sem a upravte štýl predlohy nadpisov.</a:t>
            </a:r>
            <a:endParaRPr lang="en-US" dirty="0"/>
          </a:p>
        </p:txBody>
      </p:sp>
      <p:sp>
        <p:nvSpPr>
          <p:cNvPr id="10" name="Text Placeholder 9"/>
          <p:cNvSpPr>
            <a:spLocks noGrp="1"/>
          </p:cNvSpPr>
          <p:nvPr>
            <p:ph type="body" sz="quarter" idx="13"/>
          </p:nvPr>
        </p:nvSpPr>
        <p:spPr>
          <a:xfrm>
            <a:off x="1084659" y="3429000"/>
            <a:ext cx="64008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sk-SK" smtClean="0"/>
              <a:t>Kliknite sem a upravte štýly predlohy textu.</a:t>
            </a:r>
          </a:p>
        </p:txBody>
      </p:sp>
      <p:sp>
        <p:nvSpPr>
          <p:cNvPr id="3" name="Text Placeholder 2"/>
          <p:cNvSpPr>
            <a:spLocks noGrp="1"/>
          </p:cNvSpPr>
          <p:nvPr>
            <p:ph type="body" idx="1"/>
          </p:nvPr>
        </p:nvSpPr>
        <p:spPr>
          <a:xfrm>
            <a:off x="513160" y="4301068"/>
            <a:ext cx="64008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sk-SK" smtClean="0"/>
              <a:t>Kliknite sem a upravte štýly predlohy textu.</a:t>
            </a:r>
          </a:p>
        </p:txBody>
      </p:sp>
      <p:sp>
        <p:nvSpPr>
          <p:cNvPr id="4" name="Date Placeholder 3"/>
          <p:cNvSpPr>
            <a:spLocks noGrp="1"/>
          </p:cNvSpPr>
          <p:nvPr>
            <p:ph type="dt" sz="half" idx="10"/>
          </p:nvPr>
        </p:nvSpPr>
        <p:spPr/>
        <p:txBody>
          <a:bodyPr/>
          <a:lstStyle/>
          <a:p>
            <a:fld id="{D67AF719-DC7F-4189-B521-22E521422E15}" type="datetimeFigureOut">
              <a:rPr lang="sk-SK" smtClean="0"/>
              <a:pPr/>
              <a:t>18.06.2020</a:t>
            </a:fld>
            <a:endParaRPr lang="sk-SK"/>
          </a:p>
        </p:txBody>
      </p:sp>
      <p:sp>
        <p:nvSpPr>
          <p:cNvPr id="5" name="Footer Placeholder 4"/>
          <p:cNvSpPr>
            <a:spLocks noGrp="1"/>
          </p:cNvSpPr>
          <p:nvPr>
            <p:ph type="ftr" sz="quarter" idx="11"/>
          </p:nvPr>
        </p:nvSpPr>
        <p:spPr/>
        <p:txBody>
          <a:bodyPr/>
          <a:lstStyle/>
          <a:p>
            <a:endParaRPr lang="sk-SK"/>
          </a:p>
        </p:txBody>
      </p:sp>
      <p:sp>
        <p:nvSpPr>
          <p:cNvPr id="6" name="Slide Number Placeholder 5"/>
          <p:cNvSpPr>
            <a:spLocks noGrp="1"/>
          </p:cNvSpPr>
          <p:nvPr>
            <p:ph type="sldNum" sz="quarter" idx="12"/>
          </p:nvPr>
        </p:nvSpPr>
        <p:spPr/>
        <p:txBody>
          <a:bodyPr/>
          <a:lstStyle/>
          <a:p>
            <a:fld id="{06A32592-638E-412E-A761-2DFD30D2E572}" type="slidenum">
              <a:rPr lang="sk-SK" smtClean="0"/>
              <a:pPr/>
              <a:t>‹#›</a:t>
            </a:fld>
            <a:endParaRPr lang="sk-SK"/>
          </a:p>
        </p:txBody>
      </p:sp>
      <p:sp>
        <p:nvSpPr>
          <p:cNvPr id="14" name="TextBox 13"/>
          <p:cNvSpPr txBox="1"/>
          <p:nvPr/>
        </p:nvSpPr>
        <p:spPr>
          <a:xfrm>
            <a:off x="398859" y="812222"/>
            <a:ext cx="4572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7714059" y="2768601"/>
            <a:ext cx="4572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Karta s názvom">
    <p:spTree>
      <p:nvGrpSpPr>
        <p:cNvPr id="1" name=""/>
        <p:cNvGrpSpPr/>
        <p:nvPr/>
      </p:nvGrpSpPr>
      <p:grpSpPr>
        <a:xfrm>
          <a:off x="0" y="0"/>
          <a:ext cx="0" cy="0"/>
          <a:chOff x="0" y="0"/>
          <a:chExt cx="0" cy="0"/>
        </a:xfrm>
      </p:grpSpPr>
      <p:sp>
        <p:nvSpPr>
          <p:cNvPr id="2" name="Title 1"/>
          <p:cNvSpPr>
            <a:spLocks noGrp="1"/>
          </p:cNvSpPr>
          <p:nvPr>
            <p:ph type="title"/>
          </p:nvPr>
        </p:nvSpPr>
        <p:spPr>
          <a:xfrm>
            <a:off x="513159" y="3429000"/>
            <a:ext cx="6400800" cy="1697400"/>
          </a:xfrm>
        </p:spPr>
        <p:txBody>
          <a:bodyPr anchor="b">
            <a:normAutofit/>
          </a:bodyPr>
          <a:lstStyle>
            <a:lvl1pPr algn="l">
              <a:defRPr sz="3200" b="0" cap="all"/>
            </a:lvl1pPr>
          </a:lstStyle>
          <a:p>
            <a:r>
              <a:rPr lang="sk-SK" smtClean="0"/>
              <a:t>Kliknite sem a upravte štýl predlohy nadpisov.</a:t>
            </a:r>
            <a:endParaRPr lang="en-US" dirty="0"/>
          </a:p>
        </p:txBody>
      </p:sp>
      <p:sp>
        <p:nvSpPr>
          <p:cNvPr id="3" name="Text Placeholder 2"/>
          <p:cNvSpPr>
            <a:spLocks noGrp="1"/>
          </p:cNvSpPr>
          <p:nvPr>
            <p:ph type="body" idx="1"/>
          </p:nvPr>
        </p:nvSpPr>
        <p:spPr>
          <a:xfrm>
            <a:off x="513158" y="5132981"/>
            <a:ext cx="6401993"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sk-SK" smtClean="0"/>
              <a:t>Kliknite sem a upravte štýly predlohy textu.</a:t>
            </a:r>
          </a:p>
        </p:txBody>
      </p:sp>
      <p:sp>
        <p:nvSpPr>
          <p:cNvPr id="4" name="Date Placeholder 3"/>
          <p:cNvSpPr>
            <a:spLocks noGrp="1"/>
          </p:cNvSpPr>
          <p:nvPr>
            <p:ph type="dt" sz="half" idx="10"/>
          </p:nvPr>
        </p:nvSpPr>
        <p:spPr/>
        <p:txBody>
          <a:bodyPr/>
          <a:lstStyle/>
          <a:p>
            <a:fld id="{D67AF719-DC7F-4189-B521-22E521422E15}" type="datetimeFigureOut">
              <a:rPr lang="sk-SK" smtClean="0"/>
              <a:pPr/>
              <a:t>18.06.2020</a:t>
            </a:fld>
            <a:endParaRPr lang="sk-SK"/>
          </a:p>
        </p:txBody>
      </p:sp>
      <p:sp>
        <p:nvSpPr>
          <p:cNvPr id="5" name="Footer Placeholder 4"/>
          <p:cNvSpPr>
            <a:spLocks noGrp="1"/>
          </p:cNvSpPr>
          <p:nvPr>
            <p:ph type="ftr" sz="quarter" idx="11"/>
          </p:nvPr>
        </p:nvSpPr>
        <p:spPr/>
        <p:txBody>
          <a:bodyPr/>
          <a:lstStyle/>
          <a:p>
            <a:endParaRPr lang="sk-SK"/>
          </a:p>
        </p:txBody>
      </p:sp>
      <p:sp>
        <p:nvSpPr>
          <p:cNvPr id="6" name="Slide Number Placeholder 5"/>
          <p:cNvSpPr>
            <a:spLocks noGrp="1"/>
          </p:cNvSpPr>
          <p:nvPr>
            <p:ph type="sldNum" sz="quarter" idx="12"/>
          </p:nvPr>
        </p:nvSpPr>
        <p:spPr/>
        <p:txBody>
          <a:bodyPr/>
          <a:lstStyle/>
          <a:p>
            <a:fld id="{06A32592-638E-412E-A761-2DFD30D2E572}" type="slidenum">
              <a:rPr lang="sk-SK" smtClean="0"/>
              <a:pPr/>
              <a:t>‹#›</a:t>
            </a:fld>
            <a:endParaRPr lang="sk-SK"/>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Karta s názvom ponuky">
    <p:spTree>
      <p:nvGrpSpPr>
        <p:cNvPr id="1" name=""/>
        <p:cNvGrpSpPr/>
        <p:nvPr/>
      </p:nvGrpSpPr>
      <p:grpSpPr>
        <a:xfrm>
          <a:off x="0" y="0"/>
          <a:ext cx="0" cy="0"/>
          <a:chOff x="0" y="0"/>
          <a:chExt cx="0" cy="0"/>
        </a:xfrm>
      </p:grpSpPr>
      <p:sp>
        <p:nvSpPr>
          <p:cNvPr id="2" name="Title 1"/>
          <p:cNvSpPr>
            <a:spLocks noGrp="1"/>
          </p:cNvSpPr>
          <p:nvPr>
            <p:ph type="title"/>
          </p:nvPr>
        </p:nvSpPr>
        <p:spPr>
          <a:xfrm>
            <a:off x="856060" y="685800"/>
            <a:ext cx="6858000" cy="2743200"/>
          </a:xfrm>
        </p:spPr>
        <p:txBody>
          <a:bodyPr anchor="ctr">
            <a:normAutofit/>
          </a:bodyPr>
          <a:lstStyle>
            <a:lvl1pPr algn="l">
              <a:defRPr sz="3200" b="0" cap="all">
                <a:solidFill>
                  <a:schemeClr val="tx1"/>
                </a:solidFill>
              </a:defRPr>
            </a:lvl1pPr>
          </a:lstStyle>
          <a:p>
            <a:r>
              <a:rPr lang="sk-SK" smtClean="0"/>
              <a:t>Kliknite sem a upravte štýl predlohy nadpisov.</a:t>
            </a:r>
            <a:endParaRPr lang="en-US" dirty="0"/>
          </a:p>
        </p:txBody>
      </p:sp>
      <p:sp>
        <p:nvSpPr>
          <p:cNvPr id="10" name="Text Placeholder 9"/>
          <p:cNvSpPr>
            <a:spLocks noGrp="1"/>
          </p:cNvSpPr>
          <p:nvPr>
            <p:ph type="body" sz="quarter" idx="13"/>
          </p:nvPr>
        </p:nvSpPr>
        <p:spPr>
          <a:xfrm>
            <a:off x="513159" y="3928534"/>
            <a:ext cx="64008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sk-SK" smtClean="0"/>
              <a:t>Kliknite sem a upravte štýly predlohy textu.</a:t>
            </a:r>
          </a:p>
        </p:txBody>
      </p:sp>
      <p:sp>
        <p:nvSpPr>
          <p:cNvPr id="3" name="Text Placeholder 2"/>
          <p:cNvSpPr>
            <a:spLocks noGrp="1"/>
          </p:cNvSpPr>
          <p:nvPr>
            <p:ph type="body" idx="1"/>
          </p:nvPr>
        </p:nvSpPr>
        <p:spPr>
          <a:xfrm>
            <a:off x="513159" y="4978400"/>
            <a:ext cx="64008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sk-SK" smtClean="0"/>
              <a:t>Kliknite sem a upravte štýly predlohy textu.</a:t>
            </a:r>
          </a:p>
        </p:txBody>
      </p:sp>
      <p:sp>
        <p:nvSpPr>
          <p:cNvPr id="4" name="Date Placeholder 3"/>
          <p:cNvSpPr>
            <a:spLocks noGrp="1"/>
          </p:cNvSpPr>
          <p:nvPr>
            <p:ph type="dt" sz="half" idx="10"/>
          </p:nvPr>
        </p:nvSpPr>
        <p:spPr/>
        <p:txBody>
          <a:bodyPr/>
          <a:lstStyle/>
          <a:p>
            <a:fld id="{D67AF719-DC7F-4189-B521-22E521422E15}" type="datetimeFigureOut">
              <a:rPr lang="sk-SK" smtClean="0"/>
              <a:pPr/>
              <a:t>18.06.2020</a:t>
            </a:fld>
            <a:endParaRPr lang="sk-SK"/>
          </a:p>
        </p:txBody>
      </p:sp>
      <p:sp>
        <p:nvSpPr>
          <p:cNvPr id="5" name="Footer Placeholder 4"/>
          <p:cNvSpPr>
            <a:spLocks noGrp="1"/>
          </p:cNvSpPr>
          <p:nvPr>
            <p:ph type="ftr" sz="quarter" idx="11"/>
          </p:nvPr>
        </p:nvSpPr>
        <p:spPr/>
        <p:txBody>
          <a:bodyPr/>
          <a:lstStyle/>
          <a:p>
            <a:endParaRPr lang="sk-SK"/>
          </a:p>
        </p:txBody>
      </p:sp>
      <p:sp>
        <p:nvSpPr>
          <p:cNvPr id="6" name="Slide Number Placeholder 5"/>
          <p:cNvSpPr>
            <a:spLocks noGrp="1"/>
          </p:cNvSpPr>
          <p:nvPr>
            <p:ph type="sldNum" sz="quarter" idx="12"/>
          </p:nvPr>
        </p:nvSpPr>
        <p:spPr/>
        <p:txBody>
          <a:bodyPr/>
          <a:lstStyle/>
          <a:p>
            <a:fld id="{06A32592-638E-412E-A761-2DFD30D2E572}" type="slidenum">
              <a:rPr lang="sk-SK" smtClean="0"/>
              <a:pPr/>
              <a:t>‹#›</a:t>
            </a:fld>
            <a:endParaRPr lang="sk-SK"/>
          </a:p>
        </p:txBody>
      </p:sp>
      <p:sp>
        <p:nvSpPr>
          <p:cNvPr id="11" name="TextBox 10"/>
          <p:cNvSpPr txBox="1"/>
          <p:nvPr/>
        </p:nvSpPr>
        <p:spPr>
          <a:xfrm>
            <a:off x="398859" y="812222"/>
            <a:ext cx="4572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7714059" y="2768601"/>
            <a:ext cx="4572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alebo False">
    <p:spTree>
      <p:nvGrpSpPr>
        <p:cNvPr id="1" name=""/>
        <p:cNvGrpSpPr/>
        <p:nvPr/>
      </p:nvGrpSpPr>
      <p:grpSpPr>
        <a:xfrm>
          <a:off x="0" y="0"/>
          <a:ext cx="0" cy="0"/>
          <a:chOff x="0" y="0"/>
          <a:chExt cx="0" cy="0"/>
        </a:xfrm>
      </p:grpSpPr>
      <p:sp>
        <p:nvSpPr>
          <p:cNvPr id="2" name="Title 1"/>
          <p:cNvSpPr>
            <a:spLocks noGrp="1"/>
          </p:cNvSpPr>
          <p:nvPr>
            <p:ph type="title"/>
          </p:nvPr>
        </p:nvSpPr>
        <p:spPr>
          <a:xfrm>
            <a:off x="513160" y="685800"/>
            <a:ext cx="7543800" cy="2743200"/>
          </a:xfrm>
        </p:spPr>
        <p:txBody>
          <a:bodyPr vert="horz" lIns="91440" tIns="45720" rIns="91440" bIns="45720" rtlCol="0" anchor="ctr">
            <a:normAutofit/>
          </a:bodyPr>
          <a:lstStyle>
            <a:lvl1pPr>
              <a:defRPr lang="en-US" b="0" dirty="0"/>
            </a:lvl1pPr>
          </a:lstStyle>
          <a:p>
            <a:pPr marL="0" lvl="0"/>
            <a:r>
              <a:rPr lang="sk-SK" smtClean="0"/>
              <a:t>Kliknite sem a upravte štýl predlohy nadpisov.</a:t>
            </a:r>
            <a:endParaRPr lang="en-US" dirty="0"/>
          </a:p>
        </p:txBody>
      </p:sp>
      <p:sp>
        <p:nvSpPr>
          <p:cNvPr id="10" name="Text Placeholder 9"/>
          <p:cNvSpPr>
            <a:spLocks noGrp="1"/>
          </p:cNvSpPr>
          <p:nvPr>
            <p:ph type="body" sz="quarter" idx="13"/>
          </p:nvPr>
        </p:nvSpPr>
        <p:spPr>
          <a:xfrm>
            <a:off x="513159" y="3928534"/>
            <a:ext cx="64008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sk-SK" smtClean="0"/>
              <a:t>Kliknite sem a upravte štýly predlohy textu.</a:t>
            </a:r>
          </a:p>
        </p:txBody>
      </p:sp>
      <p:sp>
        <p:nvSpPr>
          <p:cNvPr id="3" name="Text Placeholder 2"/>
          <p:cNvSpPr>
            <a:spLocks noGrp="1"/>
          </p:cNvSpPr>
          <p:nvPr>
            <p:ph type="body" idx="1"/>
          </p:nvPr>
        </p:nvSpPr>
        <p:spPr>
          <a:xfrm>
            <a:off x="513159" y="4766733"/>
            <a:ext cx="64008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sk-SK" smtClean="0"/>
              <a:t>Kliknite sem a upravte štýly predlohy textu.</a:t>
            </a:r>
          </a:p>
        </p:txBody>
      </p:sp>
      <p:sp>
        <p:nvSpPr>
          <p:cNvPr id="4" name="Date Placeholder 3"/>
          <p:cNvSpPr>
            <a:spLocks noGrp="1"/>
          </p:cNvSpPr>
          <p:nvPr>
            <p:ph type="dt" sz="half" idx="10"/>
          </p:nvPr>
        </p:nvSpPr>
        <p:spPr/>
        <p:txBody>
          <a:bodyPr/>
          <a:lstStyle/>
          <a:p>
            <a:fld id="{D67AF719-DC7F-4189-B521-22E521422E15}" type="datetimeFigureOut">
              <a:rPr lang="sk-SK" smtClean="0"/>
              <a:pPr/>
              <a:t>18.06.2020</a:t>
            </a:fld>
            <a:endParaRPr lang="sk-SK"/>
          </a:p>
        </p:txBody>
      </p:sp>
      <p:sp>
        <p:nvSpPr>
          <p:cNvPr id="5" name="Footer Placeholder 4"/>
          <p:cNvSpPr>
            <a:spLocks noGrp="1"/>
          </p:cNvSpPr>
          <p:nvPr>
            <p:ph type="ftr" sz="quarter" idx="11"/>
          </p:nvPr>
        </p:nvSpPr>
        <p:spPr/>
        <p:txBody>
          <a:bodyPr/>
          <a:lstStyle/>
          <a:p>
            <a:endParaRPr lang="sk-SK"/>
          </a:p>
        </p:txBody>
      </p:sp>
      <p:sp>
        <p:nvSpPr>
          <p:cNvPr id="6" name="Slide Number Placeholder 5"/>
          <p:cNvSpPr>
            <a:spLocks noGrp="1"/>
          </p:cNvSpPr>
          <p:nvPr>
            <p:ph type="sldNum" sz="quarter" idx="12"/>
          </p:nvPr>
        </p:nvSpPr>
        <p:spPr/>
        <p:txBody>
          <a:bodyPr/>
          <a:lstStyle/>
          <a:p>
            <a:fld id="{06A32592-638E-412E-A761-2DFD30D2E572}" type="slidenum">
              <a:rPr lang="sk-SK" smtClean="0"/>
              <a:pPr/>
              <a:t>‹#›</a:t>
            </a:fld>
            <a:endParaRPr lang="sk-SK"/>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Nadpis a zvislý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sk-SK" smtClean="0"/>
              <a:t>Kliknite sem a upravte štýl predlohy nadpisov.</a:t>
            </a:r>
            <a:endParaRPr lang="en-US" dirty="0"/>
          </a:p>
        </p:txBody>
      </p:sp>
      <p:sp>
        <p:nvSpPr>
          <p:cNvPr id="3" name="Vertical Text Placeholder 2"/>
          <p:cNvSpPr>
            <a:spLocks noGrp="1"/>
          </p:cNvSpPr>
          <p:nvPr>
            <p:ph type="body" orient="vert" idx="1"/>
          </p:nvPr>
        </p:nvSpPr>
        <p:spPr/>
        <p:txBody>
          <a:bodyPr vert="eaVert" anchor="t"/>
          <a:lstStyle/>
          <a:p>
            <a:pPr lvl="0"/>
            <a:r>
              <a:rPr lang="sk-SK" smtClean="0"/>
              <a:t>Kliknite sem a upravte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en-US" dirty="0"/>
          </a:p>
        </p:txBody>
      </p:sp>
      <p:sp>
        <p:nvSpPr>
          <p:cNvPr id="4" name="Date Placeholder 3"/>
          <p:cNvSpPr>
            <a:spLocks noGrp="1"/>
          </p:cNvSpPr>
          <p:nvPr>
            <p:ph type="dt" sz="half" idx="10"/>
          </p:nvPr>
        </p:nvSpPr>
        <p:spPr/>
        <p:txBody>
          <a:bodyPr/>
          <a:lstStyle/>
          <a:p>
            <a:fld id="{D67AF719-DC7F-4189-B521-22E521422E15}" type="datetimeFigureOut">
              <a:rPr lang="sk-SK" smtClean="0"/>
              <a:pPr/>
              <a:t>18.06.2020</a:t>
            </a:fld>
            <a:endParaRPr lang="sk-SK"/>
          </a:p>
        </p:txBody>
      </p:sp>
      <p:sp>
        <p:nvSpPr>
          <p:cNvPr id="5" name="Footer Placeholder 4"/>
          <p:cNvSpPr>
            <a:spLocks noGrp="1"/>
          </p:cNvSpPr>
          <p:nvPr>
            <p:ph type="ftr" sz="quarter" idx="11"/>
          </p:nvPr>
        </p:nvSpPr>
        <p:spPr/>
        <p:txBody>
          <a:bodyPr/>
          <a:lstStyle/>
          <a:p>
            <a:endParaRPr lang="sk-SK"/>
          </a:p>
        </p:txBody>
      </p:sp>
      <p:sp>
        <p:nvSpPr>
          <p:cNvPr id="6" name="Slide Number Placeholder 5"/>
          <p:cNvSpPr>
            <a:spLocks noGrp="1"/>
          </p:cNvSpPr>
          <p:nvPr>
            <p:ph type="sldNum" sz="quarter" idx="12"/>
          </p:nvPr>
        </p:nvSpPr>
        <p:spPr/>
        <p:txBody>
          <a:bodyPr/>
          <a:lstStyle/>
          <a:p>
            <a:fld id="{06A32592-638E-412E-A761-2DFD30D2E572}" type="slidenum">
              <a:rPr lang="sk-SK" smtClean="0"/>
              <a:pPr/>
              <a:t>‹#›</a:t>
            </a:fld>
            <a:endParaRPr lang="sk-SK"/>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Zvislý nadpis a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3909" y="685800"/>
            <a:ext cx="1543050" cy="4572000"/>
          </a:xfrm>
        </p:spPr>
        <p:txBody>
          <a:bodyPr vert="eaVert"/>
          <a:lstStyle/>
          <a:p>
            <a:r>
              <a:rPr lang="sk-SK" smtClean="0"/>
              <a:t>Kliknite sem a upravte štýl predlohy nadpisov.</a:t>
            </a:r>
            <a:endParaRPr lang="en-US" dirty="0"/>
          </a:p>
        </p:txBody>
      </p:sp>
      <p:sp>
        <p:nvSpPr>
          <p:cNvPr id="3" name="Vertical Text Placeholder 2"/>
          <p:cNvSpPr>
            <a:spLocks noGrp="1"/>
          </p:cNvSpPr>
          <p:nvPr>
            <p:ph type="body" orient="vert" idx="1"/>
          </p:nvPr>
        </p:nvSpPr>
        <p:spPr>
          <a:xfrm>
            <a:off x="514350" y="685800"/>
            <a:ext cx="5867400" cy="5308600"/>
          </a:xfrm>
        </p:spPr>
        <p:txBody>
          <a:bodyPr vert="eaVert" anchor="t"/>
          <a:lstStyle/>
          <a:p>
            <a:pPr lvl="0"/>
            <a:r>
              <a:rPr lang="sk-SK" smtClean="0"/>
              <a:t>Kliknite sem a upravte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en-US" dirty="0"/>
          </a:p>
        </p:txBody>
      </p:sp>
      <p:sp>
        <p:nvSpPr>
          <p:cNvPr id="4" name="Date Placeholder 3"/>
          <p:cNvSpPr>
            <a:spLocks noGrp="1"/>
          </p:cNvSpPr>
          <p:nvPr>
            <p:ph type="dt" sz="half" idx="10"/>
          </p:nvPr>
        </p:nvSpPr>
        <p:spPr/>
        <p:txBody>
          <a:bodyPr/>
          <a:lstStyle/>
          <a:p>
            <a:fld id="{D67AF719-DC7F-4189-B521-22E521422E15}" type="datetimeFigureOut">
              <a:rPr lang="sk-SK" smtClean="0"/>
              <a:pPr/>
              <a:t>18.06.2020</a:t>
            </a:fld>
            <a:endParaRPr lang="sk-SK"/>
          </a:p>
        </p:txBody>
      </p:sp>
      <p:sp>
        <p:nvSpPr>
          <p:cNvPr id="5" name="Footer Placeholder 4"/>
          <p:cNvSpPr>
            <a:spLocks noGrp="1"/>
          </p:cNvSpPr>
          <p:nvPr>
            <p:ph type="ftr" sz="quarter" idx="11"/>
          </p:nvPr>
        </p:nvSpPr>
        <p:spPr/>
        <p:txBody>
          <a:bodyPr/>
          <a:lstStyle/>
          <a:p>
            <a:endParaRPr lang="sk-SK"/>
          </a:p>
        </p:txBody>
      </p:sp>
      <p:sp>
        <p:nvSpPr>
          <p:cNvPr id="6" name="Slide Number Placeholder 5"/>
          <p:cNvSpPr>
            <a:spLocks noGrp="1"/>
          </p:cNvSpPr>
          <p:nvPr>
            <p:ph type="sldNum" sz="quarter" idx="12"/>
          </p:nvPr>
        </p:nvSpPr>
        <p:spPr/>
        <p:txBody>
          <a:bodyPr/>
          <a:lstStyle/>
          <a:p>
            <a:fld id="{06A32592-638E-412E-A761-2DFD30D2E572}" type="slidenum">
              <a:rPr lang="sk-SK" smtClean="0"/>
              <a:pPr/>
              <a:t>‹#›</a:t>
            </a:fld>
            <a:endParaRPr lang="sk-SK"/>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Nadpis a obsah">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k-SK" smtClean="0"/>
              <a:t>Kliknite sem a upravte štýl predlohy nadpisov.</a:t>
            </a:r>
            <a:endParaRPr lang="en-US" dirty="0"/>
          </a:p>
        </p:txBody>
      </p:sp>
      <p:sp>
        <p:nvSpPr>
          <p:cNvPr id="3" name="Content Placeholder 2"/>
          <p:cNvSpPr>
            <a:spLocks noGrp="1"/>
          </p:cNvSpPr>
          <p:nvPr>
            <p:ph idx="1"/>
          </p:nvPr>
        </p:nvSpPr>
        <p:spPr/>
        <p:txBody>
          <a:bodyPr anchor="ctr"/>
          <a:lstStyle/>
          <a:p>
            <a:pPr lvl="0"/>
            <a:r>
              <a:rPr lang="sk-SK" smtClean="0"/>
              <a:t>Kliknite sem a upravte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en-US" dirty="0"/>
          </a:p>
        </p:txBody>
      </p:sp>
      <p:sp>
        <p:nvSpPr>
          <p:cNvPr id="4" name="Date Placeholder 3"/>
          <p:cNvSpPr>
            <a:spLocks noGrp="1"/>
          </p:cNvSpPr>
          <p:nvPr>
            <p:ph type="dt" sz="half" idx="10"/>
          </p:nvPr>
        </p:nvSpPr>
        <p:spPr/>
        <p:txBody>
          <a:bodyPr/>
          <a:lstStyle/>
          <a:p>
            <a:fld id="{D67AF719-DC7F-4189-B521-22E521422E15}" type="datetimeFigureOut">
              <a:rPr lang="sk-SK" smtClean="0"/>
              <a:pPr/>
              <a:t>18.06.2020</a:t>
            </a:fld>
            <a:endParaRPr lang="sk-SK"/>
          </a:p>
        </p:txBody>
      </p:sp>
      <p:sp>
        <p:nvSpPr>
          <p:cNvPr id="5" name="Footer Placeholder 4"/>
          <p:cNvSpPr>
            <a:spLocks noGrp="1"/>
          </p:cNvSpPr>
          <p:nvPr>
            <p:ph type="ftr" sz="quarter" idx="11"/>
          </p:nvPr>
        </p:nvSpPr>
        <p:spPr/>
        <p:txBody>
          <a:bodyPr/>
          <a:lstStyle/>
          <a:p>
            <a:endParaRPr lang="sk-SK"/>
          </a:p>
        </p:txBody>
      </p:sp>
      <p:sp>
        <p:nvSpPr>
          <p:cNvPr id="6" name="Slide Number Placeholder 5"/>
          <p:cNvSpPr>
            <a:spLocks noGrp="1"/>
          </p:cNvSpPr>
          <p:nvPr>
            <p:ph type="sldNum" sz="quarter" idx="12"/>
          </p:nvPr>
        </p:nvSpPr>
        <p:spPr/>
        <p:txBody>
          <a:bodyPr/>
          <a:lstStyle/>
          <a:p>
            <a:fld id="{06A32592-638E-412E-A761-2DFD30D2E572}" type="slidenum">
              <a:rPr lang="sk-SK" smtClean="0"/>
              <a:pPr/>
              <a:t>‹#›</a:t>
            </a:fld>
            <a:endParaRPr lang="sk-SK"/>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Hlavička sekcie">
    <p:spTree>
      <p:nvGrpSpPr>
        <p:cNvPr id="1" name=""/>
        <p:cNvGrpSpPr/>
        <p:nvPr/>
      </p:nvGrpSpPr>
      <p:grpSpPr>
        <a:xfrm>
          <a:off x="0" y="0"/>
          <a:ext cx="0" cy="0"/>
          <a:chOff x="0" y="0"/>
          <a:chExt cx="0" cy="0"/>
        </a:xfrm>
      </p:grpSpPr>
      <p:sp>
        <p:nvSpPr>
          <p:cNvPr id="2" name="Title 1"/>
          <p:cNvSpPr>
            <a:spLocks noGrp="1"/>
          </p:cNvSpPr>
          <p:nvPr>
            <p:ph type="title"/>
          </p:nvPr>
        </p:nvSpPr>
        <p:spPr>
          <a:xfrm>
            <a:off x="513159" y="2006600"/>
            <a:ext cx="6400801" cy="2281600"/>
          </a:xfrm>
        </p:spPr>
        <p:txBody>
          <a:bodyPr anchor="b">
            <a:normAutofit/>
          </a:bodyPr>
          <a:lstStyle>
            <a:lvl1pPr algn="l">
              <a:defRPr sz="3600" b="0" cap="all"/>
            </a:lvl1pPr>
          </a:lstStyle>
          <a:p>
            <a:r>
              <a:rPr lang="sk-SK" smtClean="0"/>
              <a:t>Kliknite sem a upravte štýl predlohy nadpisov.</a:t>
            </a:r>
            <a:endParaRPr lang="en-US" dirty="0"/>
          </a:p>
        </p:txBody>
      </p:sp>
      <p:sp>
        <p:nvSpPr>
          <p:cNvPr id="3" name="Text Placeholder 2"/>
          <p:cNvSpPr>
            <a:spLocks noGrp="1"/>
          </p:cNvSpPr>
          <p:nvPr>
            <p:ph type="body" idx="1"/>
          </p:nvPr>
        </p:nvSpPr>
        <p:spPr>
          <a:xfrm>
            <a:off x="513160" y="4495800"/>
            <a:ext cx="64008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sk-SK" smtClean="0"/>
              <a:t>Kliknite sem a upravte štýly predlohy textu.</a:t>
            </a:r>
          </a:p>
        </p:txBody>
      </p:sp>
      <p:sp>
        <p:nvSpPr>
          <p:cNvPr id="4" name="Date Placeholder 3"/>
          <p:cNvSpPr>
            <a:spLocks noGrp="1"/>
          </p:cNvSpPr>
          <p:nvPr>
            <p:ph type="dt" sz="half" idx="10"/>
          </p:nvPr>
        </p:nvSpPr>
        <p:spPr/>
        <p:txBody>
          <a:bodyPr/>
          <a:lstStyle/>
          <a:p>
            <a:fld id="{D67AF719-DC7F-4189-B521-22E521422E15}" type="datetimeFigureOut">
              <a:rPr lang="sk-SK" smtClean="0"/>
              <a:pPr/>
              <a:t>18.06.2020</a:t>
            </a:fld>
            <a:endParaRPr lang="sk-SK"/>
          </a:p>
        </p:txBody>
      </p:sp>
      <p:sp>
        <p:nvSpPr>
          <p:cNvPr id="5" name="Footer Placeholder 4"/>
          <p:cNvSpPr>
            <a:spLocks noGrp="1"/>
          </p:cNvSpPr>
          <p:nvPr>
            <p:ph type="ftr" sz="quarter" idx="11"/>
          </p:nvPr>
        </p:nvSpPr>
        <p:spPr/>
        <p:txBody>
          <a:bodyPr/>
          <a:lstStyle/>
          <a:p>
            <a:endParaRPr lang="sk-SK"/>
          </a:p>
        </p:txBody>
      </p:sp>
      <p:sp>
        <p:nvSpPr>
          <p:cNvPr id="6" name="Slide Number Placeholder 5"/>
          <p:cNvSpPr>
            <a:spLocks noGrp="1"/>
          </p:cNvSpPr>
          <p:nvPr>
            <p:ph type="sldNum" sz="quarter" idx="12"/>
          </p:nvPr>
        </p:nvSpPr>
        <p:spPr/>
        <p:txBody>
          <a:bodyPr/>
          <a:lstStyle/>
          <a:p>
            <a:fld id="{06A32592-638E-412E-A761-2DFD30D2E572}" type="slidenum">
              <a:rPr lang="sk-SK" smtClean="0"/>
              <a:pPr/>
              <a:t>‹#›</a:t>
            </a:fld>
            <a:endParaRPr lang="sk-SK"/>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va obsah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k-SK" smtClean="0"/>
              <a:t>Kliknite sem a upravte štýl predlohy nadpisov.</a:t>
            </a:r>
            <a:endParaRPr lang="en-US" dirty="0"/>
          </a:p>
        </p:txBody>
      </p:sp>
      <p:sp>
        <p:nvSpPr>
          <p:cNvPr id="3" name="Content Placeholder 2"/>
          <p:cNvSpPr>
            <a:spLocks noGrp="1"/>
          </p:cNvSpPr>
          <p:nvPr>
            <p:ph sz="half" idx="1"/>
          </p:nvPr>
        </p:nvSpPr>
        <p:spPr>
          <a:xfrm>
            <a:off x="513159" y="685801"/>
            <a:ext cx="3703241" cy="3615267"/>
          </a:xfrm>
        </p:spPr>
        <p:txBody>
          <a:bodyPr>
            <a:normAutofit/>
          </a:bodyPr>
          <a:lstStyle/>
          <a:p>
            <a:pPr lvl="0"/>
            <a:r>
              <a:rPr lang="sk-SK" smtClean="0"/>
              <a:t>Kliknite sem a upravte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en-US" dirty="0"/>
          </a:p>
        </p:txBody>
      </p:sp>
      <p:sp>
        <p:nvSpPr>
          <p:cNvPr id="4" name="Content Placeholder 3"/>
          <p:cNvSpPr>
            <a:spLocks noGrp="1"/>
          </p:cNvSpPr>
          <p:nvPr>
            <p:ph sz="half" idx="2"/>
          </p:nvPr>
        </p:nvSpPr>
        <p:spPr>
          <a:xfrm>
            <a:off x="4356100" y="685801"/>
            <a:ext cx="3700859" cy="3615266"/>
          </a:xfrm>
        </p:spPr>
        <p:txBody>
          <a:bodyPr>
            <a:normAutofit/>
          </a:bodyPr>
          <a:lstStyle/>
          <a:p>
            <a:pPr lvl="0"/>
            <a:r>
              <a:rPr lang="sk-SK" smtClean="0"/>
              <a:t>Kliknite sem a upravte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en-US" dirty="0"/>
          </a:p>
        </p:txBody>
      </p:sp>
      <p:sp>
        <p:nvSpPr>
          <p:cNvPr id="5" name="Date Placeholder 4"/>
          <p:cNvSpPr>
            <a:spLocks noGrp="1"/>
          </p:cNvSpPr>
          <p:nvPr>
            <p:ph type="dt" sz="half" idx="10"/>
          </p:nvPr>
        </p:nvSpPr>
        <p:spPr/>
        <p:txBody>
          <a:bodyPr/>
          <a:lstStyle/>
          <a:p>
            <a:fld id="{D67AF719-DC7F-4189-B521-22E521422E15}" type="datetimeFigureOut">
              <a:rPr lang="sk-SK" smtClean="0"/>
              <a:pPr/>
              <a:t>18.06.2020</a:t>
            </a:fld>
            <a:endParaRPr lang="sk-SK"/>
          </a:p>
        </p:txBody>
      </p:sp>
      <p:sp>
        <p:nvSpPr>
          <p:cNvPr id="6" name="Footer Placeholder 5"/>
          <p:cNvSpPr>
            <a:spLocks noGrp="1"/>
          </p:cNvSpPr>
          <p:nvPr>
            <p:ph type="ftr" sz="quarter" idx="11"/>
          </p:nvPr>
        </p:nvSpPr>
        <p:spPr/>
        <p:txBody>
          <a:bodyPr/>
          <a:lstStyle/>
          <a:p>
            <a:endParaRPr lang="sk-SK"/>
          </a:p>
        </p:txBody>
      </p:sp>
      <p:sp>
        <p:nvSpPr>
          <p:cNvPr id="7" name="Slide Number Placeholder 6"/>
          <p:cNvSpPr>
            <a:spLocks noGrp="1"/>
          </p:cNvSpPr>
          <p:nvPr>
            <p:ph type="sldNum" sz="quarter" idx="12"/>
          </p:nvPr>
        </p:nvSpPr>
        <p:spPr/>
        <p:txBody>
          <a:bodyPr/>
          <a:lstStyle/>
          <a:p>
            <a:fld id="{06A32592-638E-412E-A761-2DFD30D2E572}" type="slidenum">
              <a:rPr lang="sk-SK" smtClean="0"/>
              <a:pPr/>
              <a:t>‹#›</a:t>
            </a:fld>
            <a:endParaRPr lang="sk-SK"/>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ovnani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sk-SK" smtClean="0"/>
              <a:t>Kliknite sem a upravte štýl predlohy nadpisov.</a:t>
            </a:r>
            <a:endParaRPr lang="en-US" dirty="0"/>
          </a:p>
        </p:txBody>
      </p:sp>
      <p:sp>
        <p:nvSpPr>
          <p:cNvPr id="3" name="Text Placeholder 2"/>
          <p:cNvSpPr>
            <a:spLocks noGrp="1"/>
          </p:cNvSpPr>
          <p:nvPr>
            <p:ph type="body" idx="1"/>
          </p:nvPr>
        </p:nvSpPr>
        <p:spPr>
          <a:xfrm>
            <a:off x="729061" y="685800"/>
            <a:ext cx="3487340"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k-SK" smtClean="0"/>
              <a:t>Kliknite sem a upravte štýly predlohy textu.</a:t>
            </a:r>
          </a:p>
        </p:txBody>
      </p:sp>
      <p:sp>
        <p:nvSpPr>
          <p:cNvPr id="4" name="Content Placeholder 3"/>
          <p:cNvSpPr>
            <a:spLocks noGrp="1"/>
          </p:cNvSpPr>
          <p:nvPr>
            <p:ph sz="half" idx="2"/>
          </p:nvPr>
        </p:nvSpPr>
        <p:spPr>
          <a:xfrm>
            <a:off x="513159" y="1270529"/>
            <a:ext cx="3703241" cy="3030538"/>
          </a:xfrm>
        </p:spPr>
        <p:txBody>
          <a:bodyPr anchor="t">
            <a:normAutofit/>
          </a:bodyPr>
          <a:lstStyle/>
          <a:p>
            <a:pPr lvl="0"/>
            <a:r>
              <a:rPr lang="sk-SK" smtClean="0"/>
              <a:t>Kliknite sem a upravte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en-US" dirty="0"/>
          </a:p>
        </p:txBody>
      </p:sp>
      <p:sp>
        <p:nvSpPr>
          <p:cNvPr id="5" name="Text Placeholder 4"/>
          <p:cNvSpPr>
            <a:spLocks noGrp="1"/>
          </p:cNvSpPr>
          <p:nvPr>
            <p:ph type="body" sz="quarter" idx="3"/>
          </p:nvPr>
        </p:nvSpPr>
        <p:spPr>
          <a:xfrm>
            <a:off x="4559299" y="685800"/>
            <a:ext cx="3498851"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k-SK" smtClean="0"/>
              <a:t>Kliknite sem a upravte štýly predlohy textu.</a:t>
            </a:r>
          </a:p>
        </p:txBody>
      </p:sp>
      <p:sp>
        <p:nvSpPr>
          <p:cNvPr id="6" name="Content Placeholder 5"/>
          <p:cNvSpPr>
            <a:spLocks noGrp="1"/>
          </p:cNvSpPr>
          <p:nvPr>
            <p:ph sz="quarter" idx="4"/>
          </p:nvPr>
        </p:nvSpPr>
        <p:spPr>
          <a:xfrm>
            <a:off x="4354909" y="1262062"/>
            <a:ext cx="3696891" cy="3030538"/>
          </a:xfrm>
        </p:spPr>
        <p:txBody>
          <a:bodyPr anchor="t">
            <a:normAutofit/>
          </a:bodyPr>
          <a:lstStyle/>
          <a:p>
            <a:pPr lvl="0"/>
            <a:r>
              <a:rPr lang="sk-SK" smtClean="0"/>
              <a:t>Kliknite sem a upravte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en-US" dirty="0"/>
          </a:p>
        </p:txBody>
      </p:sp>
      <p:sp>
        <p:nvSpPr>
          <p:cNvPr id="7" name="Date Placeholder 6"/>
          <p:cNvSpPr>
            <a:spLocks noGrp="1"/>
          </p:cNvSpPr>
          <p:nvPr>
            <p:ph type="dt" sz="half" idx="10"/>
          </p:nvPr>
        </p:nvSpPr>
        <p:spPr/>
        <p:txBody>
          <a:bodyPr/>
          <a:lstStyle/>
          <a:p>
            <a:fld id="{D67AF719-DC7F-4189-B521-22E521422E15}" type="datetimeFigureOut">
              <a:rPr lang="sk-SK" smtClean="0"/>
              <a:pPr/>
              <a:t>18.06.2020</a:t>
            </a:fld>
            <a:endParaRPr lang="sk-SK"/>
          </a:p>
        </p:txBody>
      </p:sp>
      <p:sp>
        <p:nvSpPr>
          <p:cNvPr id="8" name="Footer Placeholder 7"/>
          <p:cNvSpPr>
            <a:spLocks noGrp="1"/>
          </p:cNvSpPr>
          <p:nvPr>
            <p:ph type="ftr" sz="quarter" idx="11"/>
          </p:nvPr>
        </p:nvSpPr>
        <p:spPr/>
        <p:txBody>
          <a:bodyPr/>
          <a:lstStyle/>
          <a:p>
            <a:endParaRPr lang="sk-SK"/>
          </a:p>
        </p:txBody>
      </p:sp>
      <p:sp>
        <p:nvSpPr>
          <p:cNvPr id="9" name="Slide Number Placeholder 8"/>
          <p:cNvSpPr>
            <a:spLocks noGrp="1"/>
          </p:cNvSpPr>
          <p:nvPr>
            <p:ph type="sldNum" sz="quarter" idx="12"/>
          </p:nvPr>
        </p:nvSpPr>
        <p:spPr/>
        <p:txBody>
          <a:bodyPr/>
          <a:lstStyle/>
          <a:p>
            <a:fld id="{06A32592-638E-412E-A761-2DFD30D2E572}" type="slidenum">
              <a:rPr lang="sk-SK" smtClean="0"/>
              <a:pPr/>
              <a:t>‹#›</a:t>
            </a:fld>
            <a:endParaRPr lang="sk-SK"/>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Len nadpi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k-SK" smtClean="0"/>
              <a:t>Kliknite sem a upravte štýl predlohy nadpisov.</a:t>
            </a:r>
            <a:endParaRPr lang="en-US" dirty="0"/>
          </a:p>
        </p:txBody>
      </p:sp>
      <p:sp>
        <p:nvSpPr>
          <p:cNvPr id="3" name="Date Placeholder 2"/>
          <p:cNvSpPr>
            <a:spLocks noGrp="1"/>
          </p:cNvSpPr>
          <p:nvPr>
            <p:ph type="dt" sz="half" idx="10"/>
          </p:nvPr>
        </p:nvSpPr>
        <p:spPr/>
        <p:txBody>
          <a:bodyPr/>
          <a:lstStyle/>
          <a:p>
            <a:fld id="{D67AF719-DC7F-4189-B521-22E521422E15}" type="datetimeFigureOut">
              <a:rPr lang="sk-SK" smtClean="0"/>
              <a:pPr/>
              <a:t>18.06.2020</a:t>
            </a:fld>
            <a:endParaRPr lang="sk-SK"/>
          </a:p>
        </p:txBody>
      </p:sp>
      <p:sp>
        <p:nvSpPr>
          <p:cNvPr id="4" name="Footer Placeholder 3"/>
          <p:cNvSpPr>
            <a:spLocks noGrp="1"/>
          </p:cNvSpPr>
          <p:nvPr>
            <p:ph type="ftr" sz="quarter" idx="11"/>
          </p:nvPr>
        </p:nvSpPr>
        <p:spPr/>
        <p:txBody>
          <a:bodyPr/>
          <a:lstStyle/>
          <a:p>
            <a:endParaRPr lang="sk-SK"/>
          </a:p>
        </p:txBody>
      </p:sp>
      <p:sp>
        <p:nvSpPr>
          <p:cNvPr id="5" name="Slide Number Placeholder 4"/>
          <p:cNvSpPr>
            <a:spLocks noGrp="1"/>
          </p:cNvSpPr>
          <p:nvPr>
            <p:ph type="sldNum" sz="quarter" idx="12"/>
          </p:nvPr>
        </p:nvSpPr>
        <p:spPr/>
        <p:txBody>
          <a:bodyPr/>
          <a:lstStyle/>
          <a:p>
            <a:fld id="{06A32592-638E-412E-A761-2DFD30D2E572}" type="slidenum">
              <a:rPr lang="sk-SK" smtClean="0"/>
              <a:pPr/>
              <a:t>‹#›</a:t>
            </a:fld>
            <a:endParaRPr lang="sk-SK"/>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rázdn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67AF719-DC7F-4189-B521-22E521422E15}" type="datetimeFigureOut">
              <a:rPr lang="sk-SK" smtClean="0"/>
              <a:pPr/>
              <a:t>18.06.2020</a:t>
            </a:fld>
            <a:endParaRPr lang="sk-SK"/>
          </a:p>
        </p:txBody>
      </p:sp>
      <p:sp>
        <p:nvSpPr>
          <p:cNvPr id="3" name="Footer Placeholder 2"/>
          <p:cNvSpPr>
            <a:spLocks noGrp="1"/>
          </p:cNvSpPr>
          <p:nvPr>
            <p:ph type="ftr" sz="quarter" idx="11"/>
          </p:nvPr>
        </p:nvSpPr>
        <p:spPr/>
        <p:txBody>
          <a:bodyPr/>
          <a:lstStyle/>
          <a:p>
            <a:endParaRPr lang="sk-SK"/>
          </a:p>
        </p:txBody>
      </p:sp>
      <p:sp>
        <p:nvSpPr>
          <p:cNvPr id="4" name="Slide Number Placeholder 3"/>
          <p:cNvSpPr>
            <a:spLocks noGrp="1"/>
          </p:cNvSpPr>
          <p:nvPr>
            <p:ph type="sldNum" sz="quarter" idx="12"/>
          </p:nvPr>
        </p:nvSpPr>
        <p:spPr/>
        <p:txBody>
          <a:bodyPr/>
          <a:lstStyle/>
          <a:p>
            <a:fld id="{06A32592-638E-412E-A761-2DFD30D2E572}" type="slidenum">
              <a:rPr lang="sk-SK" smtClean="0"/>
              <a:pPr/>
              <a:t>‹#›</a:t>
            </a:fld>
            <a:endParaRPr lang="sk-SK"/>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Obsah s popisom">
    <p:spTree>
      <p:nvGrpSpPr>
        <p:cNvPr id="1" name=""/>
        <p:cNvGrpSpPr/>
        <p:nvPr/>
      </p:nvGrpSpPr>
      <p:grpSpPr>
        <a:xfrm>
          <a:off x="0" y="0"/>
          <a:ext cx="0" cy="0"/>
          <a:chOff x="0" y="0"/>
          <a:chExt cx="0" cy="0"/>
        </a:xfrm>
      </p:grpSpPr>
      <p:sp>
        <p:nvSpPr>
          <p:cNvPr id="2" name="Title 1"/>
          <p:cNvSpPr>
            <a:spLocks noGrp="1"/>
          </p:cNvSpPr>
          <p:nvPr>
            <p:ph type="title"/>
          </p:nvPr>
        </p:nvSpPr>
        <p:spPr>
          <a:xfrm>
            <a:off x="5313759" y="685800"/>
            <a:ext cx="2743200" cy="1371600"/>
          </a:xfrm>
        </p:spPr>
        <p:txBody>
          <a:bodyPr anchor="b">
            <a:normAutofit/>
          </a:bodyPr>
          <a:lstStyle>
            <a:lvl1pPr algn="l">
              <a:defRPr sz="2400" b="0"/>
            </a:lvl1pPr>
          </a:lstStyle>
          <a:p>
            <a:r>
              <a:rPr lang="sk-SK" smtClean="0"/>
              <a:t>Kliknite sem a upravte štýl predlohy nadpisov.</a:t>
            </a:r>
            <a:endParaRPr lang="en-US" dirty="0"/>
          </a:p>
        </p:txBody>
      </p:sp>
      <p:sp>
        <p:nvSpPr>
          <p:cNvPr id="3" name="Content Placeholder 2"/>
          <p:cNvSpPr>
            <a:spLocks noGrp="1"/>
          </p:cNvSpPr>
          <p:nvPr>
            <p:ph idx="1"/>
          </p:nvPr>
        </p:nvSpPr>
        <p:spPr>
          <a:xfrm>
            <a:off x="513159" y="685800"/>
            <a:ext cx="4457701" cy="5308600"/>
          </a:xfrm>
        </p:spPr>
        <p:txBody>
          <a:bodyPr anchor="ctr">
            <a:normAutofit/>
          </a:bodyPr>
          <a:lstStyle/>
          <a:p>
            <a:pPr lvl="0"/>
            <a:r>
              <a:rPr lang="sk-SK" smtClean="0"/>
              <a:t>Kliknite sem a upravte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en-US" dirty="0"/>
          </a:p>
        </p:txBody>
      </p:sp>
      <p:sp>
        <p:nvSpPr>
          <p:cNvPr id="4" name="Text Placeholder 3"/>
          <p:cNvSpPr>
            <a:spLocks noGrp="1"/>
          </p:cNvSpPr>
          <p:nvPr>
            <p:ph type="body" sz="half" idx="2"/>
          </p:nvPr>
        </p:nvSpPr>
        <p:spPr>
          <a:xfrm>
            <a:off x="5313759" y="2209800"/>
            <a:ext cx="27432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k-SK" smtClean="0"/>
              <a:t>Kliknite sem a upravte štýly predlohy textu.</a:t>
            </a:r>
          </a:p>
        </p:txBody>
      </p:sp>
      <p:sp>
        <p:nvSpPr>
          <p:cNvPr id="5" name="Date Placeholder 4"/>
          <p:cNvSpPr>
            <a:spLocks noGrp="1"/>
          </p:cNvSpPr>
          <p:nvPr>
            <p:ph type="dt" sz="half" idx="10"/>
          </p:nvPr>
        </p:nvSpPr>
        <p:spPr/>
        <p:txBody>
          <a:bodyPr/>
          <a:lstStyle/>
          <a:p>
            <a:fld id="{D67AF719-DC7F-4189-B521-22E521422E15}" type="datetimeFigureOut">
              <a:rPr lang="sk-SK" smtClean="0"/>
              <a:pPr/>
              <a:t>18.06.2020</a:t>
            </a:fld>
            <a:endParaRPr lang="sk-SK"/>
          </a:p>
        </p:txBody>
      </p:sp>
      <p:sp>
        <p:nvSpPr>
          <p:cNvPr id="6" name="Footer Placeholder 5"/>
          <p:cNvSpPr>
            <a:spLocks noGrp="1"/>
          </p:cNvSpPr>
          <p:nvPr>
            <p:ph type="ftr" sz="quarter" idx="11"/>
          </p:nvPr>
        </p:nvSpPr>
        <p:spPr/>
        <p:txBody>
          <a:bodyPr/>
          <a:lstStyle/>
          <a:p>
            <a:endParaRPr lang="sk-SK"/>
          </a:p>
        </p:txBody>
      </p:sp>
      <p:sp>
        <p:nvSpPr>
          <p:cNvPr id="7" name="Slide Number Placeholder 6"/>
          <p:cNvSpPr>
            <a:spLocks noGrp="1"/>
          </p:cNvSpPr>
          <p:nvPr>
            <p:ph type="sldNum" sz="quarter" idx="12"/>
          </p:nvPr>
        </p:nvSpPr>
        <p:spPr/>
        <p:txBody>
          <a:bodyPr/>
          <a:lstStyle/>
          <a:p>
            <a:fld id="{06A32592-638E-412E-A761-2DFD30D2E572}" type="slidenum">
              <a:rPr lang="sk-SK" smtClean="0"/>
              <a:pPr/>
              <a:t>‹#›</a:t>
            </a:fld>
            <a:endParaRPr lang="sk-SK"/>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ázok s popisom">
    <p:spTree>
      <p:nvGrpSpPr>
        <p:cNvPr id="1" name=""/>
        <p:cNvGrpSpPr/>
        <p:nvPr/>
      </p:nvGrpSpPr>
      <p:grpSpPr>
        <a:xfrm>
          <a:off x="0" y="0"/>
          <a:ext cx="0" cy="0"/>
          <a:chOff x="0" y="0"/>
          <a:chExt cx="0" cy="0"/>
        </a:xfrm>
      </p:grpSpPr>
      <p:sp>
        <p:nvSpPr>
          <p:cNvPr id="2" name="Title 1"/>
          <p:cNvSpPr>
            <a:spLocks noGrp="1"/>
          </p:cNvSpPr>
          <p:nvPr>
            <p:ph type="title"/>
          </p:nvPr>
        </p:nvSpPr>
        <p:spPr>
          <a:xfrm>
            <a:off x="3542109" y="1447800"/>
            <a:ext cx="4514850" cy="1143000"/>
          </a:xfrm>
        </p:spPr>
        <p:txBody>
          <a:bodyPr anchor="b">
            <a:normAutofit/>
          </a:bodyPr>
          <a:lstStyle>
            <a:lvl1pPr algn="l">
              <a:defRPr sz="2800" b="0"/>
            </a:lvl1pPr>
          </a:lstStyle>
          <a:p>
            <a:r>
              <a:rPr lang="sk-SK" smtClean="0"/>
              <a:t>Kliknite sem a upravte štýl predlohy nadpisov.</a:t>
            </a:r>
            <a:endParaRPr lang="en-US" dirty="0"/>
          </a:p>
        </p:txBody>
      </p:sp>
      <p:sp>
        <p:nvSpPr>
          <p:cNvPr id="14" name="Picture Placeholder 2"/>
          <p:cNvSpPr>
            <a:spLocks noGrp="1" noChangeAspect="1"/>
          </p:cNvSpPr>
          <p:nvPr>
            <p:ph type="pic" idx="1"/>
          </p:nvPr>
        </p:nvSpPr>
        <p:spPr>
          <a:xfrm>
            <a:off x="741759" y="914400"/>
            <a:ext cx="2460731"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sk-SK" smtClean="0"/>
              <a:t>Ak chcete pridať obrázok, kliknite na ikonu</a:t>
            </a:r>
            <a:endParaRPr lang="en-US" dirty="0"/>
          </a:p>
        </p:txBody>
      </p:sp>
      <p:sp>
        <p:nvSpPr>
          <p:cNvPr id="4" name="Text Placeholder 3"/>
          <p:cNvSpPr>
            <a:spLocks noGrp="1"/>
          </p:cNvSpPr>
          <p:nvPr>
            <p:ph type="body" sz="half" idx="2"/>
          </p:nvPr>
        </p:nvSpPr>
        <p:spPr>
          <a:xfrm>
            <a:off x="3542109" y="2777067"/>
            <a:ext cx="4516041"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k-SK" smtClean="0"/>
              <a:t>Kliknite sem a upravte štýly predlohy textu.</a:t>
            </a:r>
          </a:p>
        </p:txBody>
      </p:sp>
      <p:sp>
        <p:nvSpPr>
          <p:cNvPr id="5" name="Date Placeholder 4"/>
          <p:cNvSpPr>
            <a:spLocks noGrp="1"/>
          </p:cNvSpPr>
          <p:nvPr>
            <p:ph type="dt" sz="half" idx="10"/>
          </p:nvPr>
        </p:nvSpPr>
        <p:spPr/>
        <p:txBody>
          <a:bodyPr/>
          <a:lstStyle/>
          <a:p>
            <a:fld id="{D67AF719-DC7F-4189-B521-22E521422E15}" type="datetimeFigureOut">
              <a:rPr lang="sk-SK" smtClean="0"/>
              <a:pPr/>
              <a:t>18.06.2020</a:t>
            </a:fld>
            <a:endParaRPr lang="sk-SK"/>
          </a:p>
        </p:txBody>
      </p:sp>
      <p:sp>
        <p:nvSpPr>
          <p:cNvPr id="6" name="Footer Placeholder 5"/>
          <p:cNvSpPr>
            <a:spLocks noGrp="1"/>
          </p:cNvSpPr>
          <p:nvPr>
            <p:ph type="ftr" sz="quarter" idx="11"/>
          </p:nvPr>
        </p:nvSpPr>
        <p:spPr/>
        <p:txBody>
          <a:bodyPr/>
          <a:lstStyle/>
          <a:p>
            <a:endParaRPr lang="sk-SK"/>
          </a:p>
        </p:txBody>
      </p:sp>
      <p:sp>
        <p:nvSpPr>
          <p:cNvPr id="7" name="Slide Number Placeholder 6"/>
          <p:cNvSpPr>
            <a:spLocks noGrp="1"/>
          </p:cNvSpPr>
          <p:nvPr>
            <p:ph type="sldNum" sz="quarter" idx="12"/>
          </p:nvPr>
        </p:nvSpPr>
        <p:spPr/>
        <p:txBody>
          <a:bodyPr/>
          <a:lstStyle/>
          <a:p>
            <a:fld id="{06A32592-638E-412E-A761-2DFD30D2E572}" type="slidenum">
              <a:rPr lang="sk-SK" smtClean="0"/>
              <a:pPr/>
              <a:t>‹#›</a:t>
            </a:fld>
            <a:endParaRPr lang="sk-SK"/>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6905227" y="2963334"/>
            <a:ext cx="2236394"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513159" y="4487333"/>
            <a:ext cx="6400800" cy="1507067"/>
          </a:xfrm>
          <a:prstGeom prst="rect">
            <a:avLst/>
          </a:prstGeom>
          <a:effectLst/>
        </p:spPr>
        <p:txBody>
          <a:bodyPr vert="horz" lIns="91440" tIns="45720" rIns="91440" bIns="45720" rtlCol="0" anchor="ctr">
            <a:normAutofit/>
          </a:bodyPr>
          <a:lstStyle/>
          <a:p>
            <a:r>
              <a:rPr lang="sk-SK" smtClean="0"/>
              <a:t>Upravte štýly predlohy textu</a:t>
            </a:r>
            <a:endParaRPr lang="en-US" dirty="0"/>
          </a:p>
        </p:txBody>
      </p:sp>
      <p:sp>
        <p:nvSpPr>
          <p:cNvPr id="3" name="Text Placeholder 2"/>
          <p:cNvSpPr>
            <a:spLocks noGrp="1"/>
          </p:cNvSpPr>
          <p:nvPr>
            <p:ph type="body" idx="1"/>
          </p:nvPr>
        </p:nvSpPr>
        <p:spPr>
          <a:xfrm>
            <a:off x="513159" y="685801"/>
            <a:ext cx="6400800" cy="3615267"/>
          </a:xfrm>
          <a:prstGeom prst="rect">
            <a:avLst/>
          </a:prstGeom>
        </p:spPr>
        <p:txBody>
          <a:bodyPr vert="horz" lIns="91440" tIns="45720" rIns="91440" bIns="45720" rtlCol="0" anchor="ctr">
            <a:normAutofit/>
          </a:bodyPr>
          <a:lstStyle/>
          <a:p>
            <a:pPr lvl="0"/>
            <a:r>
              <a:rPr lang="sk-SK" smtClean="0"/>
              <a:t>Upravte štýl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en-US" dirty="0"/>
          </a:p>
        </p:txBody>
      </p:sp>
      <p:sp>
        <p:nvSpPr>
          <p:cNvPr id="4" name="Date Placeholder 3"/>
          <p:cNvSpPr>
            <a:spLocks noGrp="1"/>
          </p:cNvSpPr>
          <p:nvPr>
            <p:ph type="dt" sz="half" idx="2"/>
          </p:nvPr>
        </p:nvSpPr>
        <p:spPr>
          <a:xfrm>
            <a:off x="7428309" y="6172201"/>
            <a:ext cx="120015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D67AF719-DC7F-4189-B521-22E521422E15}" type="datetimeFigureOut">
              <a:rPr lang="sk-SK" smtClean="0"/>
              <a:pPr/>
              <a:t>18.06.2020</a:t>
            </a:fld>
            <a:endParaRPr lang="sk-SK"/>
          </a:p>
        </p:txBody>
      </p:sp>
      <p:sp>
        <p:nvSpPr>
          <p:cNvPr id="5" name="Footer Placeholder 4"/>
          <p:cNvSpPr>
            <a:spLocks noGrp="1"/>
          </p:cNvSpPr>
          <p:nvPr>
            <p:ph type="ftr" sz="quarter" idx="3"/>
          </p:nvPr>
        </p:nvSpPr>
        <p:spPr>
          <a:xfrm>
            <a:off x="513159" y="6172201"/>
            <a:ext cx="565785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sk-SK"/>
          </a:p>
        </p:txBody>
      </p:sp>
      <p:sp>
        <p:nvSpPr>
          <p:cNvPr id="6" name="Slide Number Placeholder 5"/>
          <p:cNvSpPr>
            <a:spLocks noGrp="1"/>
          </p:cNvSpPr>
          <p:nvPr>
            <p:ph type="sldNum" sz="quarter" idx="4"/>
          </p:nvPr>
        </p:nvSpPr>
        <p:spPr>
          <a:xfrm>
            <a:off x="7772400" y="5578476"/>
            <a:ext cx="856684"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06A32592-638E-412E-A761-2DFD30D2E572}" type="slidenum">
              <a:rPr lang="sk-SK" smtClean="0"/>
              <a:pPr/>
              <a:t>‹#›</a:t>
            </a:fld>
            <a:endParaRPr lang="sk-SK"/>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 Id="rId4" Type="http://schemas.openxmlformats.org/officeDocument/2006/relationships/image" Target="../media/image14.jpeg"/></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ctrTitle"/>
          </p:nvPr>
        </p:nvSpPr>
        <p:spPr/>
        <p:txBody>
          <a:bodyPr/>
          <a:lstStyle/>
          <a:p>
            <a:pPr algn="ctr"/>
            <a:r>
              <a:rPr lang="sk-SK" dirty="0" smtClean="0">
                <a:solidFill>
                  <a:srgbClr val="FF0000"/>
                </a:solidFill>
                <a:effectLst>
                  <a:outerShdw blurRad="38100" dist="38100" dir="2700000" algn="tl">
                    <a:srgbClr val="000000">
                      <a:alpha val="43137"/>
                    </a:srgbClr>
                  </a:outerShdw>
                </a:effectLst>
              </a:rPr>
              <a:t>Osvietenská panovníčka</a:t>
            </a:r>
            <a:endParaRPr lang="sk-SK" dirty="0">
              <a:solidFill>
                <a:srgbClr val="FF0000"/>
              </a:solidFill>
              <a:effectLst>
                <a:outerShdw blurRad="38100" dist="38100" dir="2700000" algn="tl">
                  <a:srgbClr val="000000">
                    <a:alpha val="43137"/>
                  </a:srgbClr>
                </a:outerShdw>
              </a:effectLst>
            </a:endParaRPr>
          </a:p>
        </p:txBody>
      </p:sp>
      <p:sp>
        <p:nvSpPr>
          <p:cNvPr id="3" name="Podnadpis 2"/>
          <p:cNvSpPr>
            <a:spLocks noGrp="1"/>
          </p:cNvSpPr>
          <p:nvPr>
            <p:ph type="subTitle" idx="1"/>
          </p:nvPr>
        </p:nvSpPr>
        <p:spPr>
          <a:xfrm>
            <a:off x="1187624" y="4005064"/>
            <a:ext cx="4800600" cy="1947333"/>
          </a:xfrm>
        </p:spPr>
        <p:txBody>
          <a:bodyPr>
            <a:normAutofit/>
          </a:bodyPr>
          <a:lstStyle/>
          <a:p>
            <a:endParaRPr lang="sk-SK" dirty="0" smtClean="0">
              <a:solidFill>
                <a:srgbClr val="FFC000"/>
              </a:solidFill>
              <a:effectLst>
                <a:outerShdw blurRad="38100" dist="38100" dir="2700000" algn="tl">
                  <a:srgbClr val="000000">
                    <a:alpha val="43137"/>
                  </a:srgbClr>
                </a:outerShdw>
              </a:effectLst>
            </a:endParaRPr>
          </a:p>
        </p:txBody>
      </p:sp>
      <p:pic>
        <p:nvPicPr>
          <p:cNvPr id="4" name="Picture 2" descr="Mária Terézia"/>
          <p:cNvPicPr>
            <a:picLocks noChangeAspect="1" noChangeArrowheads="1"/>
          </p:cNvPicPr>
          <p:nvPr/>
        </p:nvPicPr>
        <p:blipFill>
          <a:blip r:embed="rId2"/>
          <a:srcRect/>
          <a:stretch>
            <a:fillRect/>
          </a:stretch>
        </p:blipFill>
        <p:spPr bwMode="auto">
          <a:xfrm>
            <a:off x="7429520" y="0"/>
            <a:ext cx="1714480" cy="2000240"/>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a:xfrm>
            <a:off x="0" y="0"/>
            <a:ext cx="6400800" cy="1507067"/>
          </a:xfrm>
        </p:spPr>
        <p:txBody>
          <a:bodyPr/>
          <a:lstStyle/>
          <a:p>
            <a:r>
              <a:rPr lang="sk-SK" dirty="0" smtClean="0">
                <a:solidFill>
                  <a:srgbClr val="C00000"/>
                </a:solidFill>
                <a:effectLst>
                  <a:outerShdw blurRad="38100" dist="38100" dir="2700000" algn="tl">
                    <a:srgbClr val="000000">
                      <a:alpha val="43137"/>
                    </a:srgbClr>
                  </a:outerShdw>
                </a:effectLst>
              </a:rPr>
              <a:t>Tereziánske reformy</a:t>
            </a:r>
            <a:endParaRPr lang="sk-SK" dirty="0">
              <a:solidFill>
                <a:srgbClr val="C00000"/>
              </a:solidFill>
              <a:effectLst>
                <a:outerShdw blurRad="38100" dist="38100" dir="2700000" algn="tl">
                  <a:srgbClr val="000000">
                    <a:alpha val="43137"/>
                  </a:srgbClr>
                </a:outerShdw>
              </a:effectLst>
            </a:endParaRPr>
          </a:p>
        </p:txBody>
      </p:sp>
      <p:sp>
        <p:nvSpPr>
          <p:cNvPr id="3" name="Zástupný symbol obsahu 2"/>
          <p:cNvSpPr>
            <a:spLocks noGrp="1"/>
          </p:cNvSpPr>
          <p:nvPr>
            <p:ph idx="1"/>
          </p:nvPr>
        </p:nvSpPr>
        <p:spPr>
          <a:xfrm>
            <a:off x="500034" y="1857364"/>
            <a:ext cx="6400800" cy="3615267"/>
          </a:xfrm>
        </p:spPr>
        <p:txBody>
          <a:bodyPr>
            <a:normAutofit/>
          </a:bodyPr>
          <a:lstStyle/>
          <a:p>
            <a:r>
              <a:rPr lang="sk-SK" sz="2600" dirty="0" smtClean="0">
                <a:solidFill>
                  <a:srgbClr val="FFFF00"/>
                </a:solidFill>
                <a:effectLst>
                  <a:outerShdw blurRad="38100" dist="38100" dir="2700000" algn="tl">
                    <a:srgbClr val="000000">
                      <a:alpha val="43137"/>
                    </a:srgbClr>
                  </a:outerShdw>
                </a:effectLst>
                <a:latin typeface="Arial" pitchFamily="34" charset="0"/>
                <a:cs typeface="Arial" pitchFamily="34" charset="0"/>
              </a:rPr>
              <a:t>Najdôležitejšou hospodárskou reformou </a:t>
            </a:r>
            <a:r>
              <a:rPr lang="sk-SK" sz="2600" dirty="0" smtClean="0">
                <a:latin typeface="Arial" pitchFamily="34" charset="0"/>
                <a:cs typeface="Arial" pitchFamily="34" charset="0"/>
              </a:rPr>
              <a:t>bolo vydanie </a:t>
            </a:r>
            <a:r>
              <a:rPr lang="sk-SK" sz="2600" dirty="0" smtClean="0">
                <a:solidFill>
                  <a:schemeClr val="accent5">
                    <a:lumMod val="50000"/>
                  </a:schemeClr>
                </a:solidFill>
                <a:effectLst>
                  <a:outerShdw blurRad="38100" dist="38100" dir="2700000" algn="tl">
                    <a:srgbClr val="000000">
                      <a:alpha val="43137"/>
                    </a:srgbClr>
                  </a:outerShdw>
                </a:effectLst>
                <a:latin typeface="Arial" pitchFamily="34" charset="0"/>
                <a:cs typeface="Arial" pitchFamily="34" charset="0"/>
              </a:rPr>
              <a:t>URBÁRSKEHO PATENTU </a:t>
            </a:r>
            <a:r>
              <a:rPr lang="sk-SK" sz="2600" dirty="0" smtClean="0">
                <a:latin typeface="Arial" pitchFamily="34" charset="0"/>
                <a:cs typeface="Arial" pitchFamily="34" charset="0"/>
              </a:rPr>
              <a:t>(r.1767)...</a:t>
            </a:r>
          </a:p>
          <a:p>
            <a:pPr lvl="1"/>
            <a:r>
              <a:rPr lang="sk-SK" sz="2400" dirty="0" smtClean="0">
                <a:solidFill>
                  <a:schemeClr val="tx1"/>
                </a:solidFill>
                <a:effectLst>
                  <a:outerShdw blurRad="38100" dist="38100" dir="2700000" algn="tl">
                    <a:srgbClr val="000000">
                      <a:alpha val="43137"/>
                    </a:srgbClr>
                  </a:outerShdw>
                </a:effectLst>
                <a:latin typeface="Arial" pitchFamily="34" charset="0"/>
                <a:cs typeface="Arial" pitchFamily="34" charset="0"/>
              </a:rPr>
              <a:t>Upravoval povinnosti poddaných voči zemepánom</a:t>
            </a:r>
            <a:r>
              <a:rPr lang="sk-SK" sz="2400" dirty="0" smtClean="0">
                <a:latin typeface="Arial" pitchFamily="34" charset="0"/>
                <a:cs typeface="Arial" pitchFamily="34" charset="0"/>
              </a:rPr>
              <a:t> + štát chránil poddaných pred nadmerným zaťažením...</a:t>
            </a:r>
            <a:endParaRPr lang="sk-SK" sz="2400" dirty="0">
              <a:latin typeface="Arial" pitchFamily="34" charset="0"/>
              <a:cs typeface="Arial" pitchFamily="34" charset="0"/>
            </a:endParaRPr>
          </a:p>
        </p:txBody>
      </p:sp>
      <p:pic>
        <p:nvPicPr>
          <p:cNvPr id="24578" name="Picture 2" descr="Tereziánsky urbár - Geni.sk"/>
          <p:cNvPicPr>
            <a:picLocks noChangeAspect="1" noChangeArrowheads="1"/>
          </p:cNvPicPr>
          <p:nvPr/>
        </p:nvPicPr>
        <p:blipFill>
          <a:blip r:embed="rId2"/>
          <a:srcRect/>
          <a:stretch>
            <a:fillRect/>
          </a:stretch>
        </p:blipFill>
        <p:spPr bwMode="auto">
          <a:xfrm>
            <a:off x="5929322" y="0"/>
            <a:ext cx="3214678" cy="1952610"/>
          </a:xfrm>
          <a:prstGeom prst="rect">
            <a:avLst/>
          </a:prstGeom>
          <a:noFill/>
        </p:spPr>
      </p:pic>
      <p:sp>
        <p:nvSpPr>
          <p:cNvPr id="5" name="BlokTextu 4"/>
          <p:cNvSpPr txBox="1"/>
          <p:nvPr/>
        </p:nvSpPr>
        <p:spPr>
          <a:xfrm>
            <a:off x="3786182" y="0"/>
            <a:ext cx="2125903" cy="369332"/>
          </a:xfrm>
          <a:prstGeom prst="rect">
            <a:avLst/>
          </a:prstGeom>
        </p:spPr>
        <p:style>
          <a:lnRef idx="2">
            <a:schemeClr val="accent5"/>
          </a:lnRef>
          <a:fillRef idx="1">
            <a:schemeClr val="lt1"/>
          </a:fillRef>
          <a:effectRef idx="0">
            <a:schemeClr val="accent5"/>
          </a:effectRef>
          <a:fontRef idx="minor">
            <a:schemeClr val="dk1"/>
          </a:fontRef>
        </p:style>
        <p:txBody>
          <a:bodyPr wrap="none" rtlCol="0">
            <a:spAutoFit/>
          </a:bodyPr>
          <a:lstStyle/>
          <a:p>
            <a:r>
              <a:rPr lang="sk-SK" b="1" dirty="0" smtClean="0"/>
              <a:t>Tereziánsky urbár</a:t>
            </a:r>
            <a:endParaRPr lang="sk-SK" b="1" dirty="0"/>
          </a:p>
        </p:txBody>
      </p:sp>
      <p:sp>
        <p:nvSpPr>
          <p:cNvPr id="6" name="Šípka dolu 5"/>
          <p:cNvSpPr/>
          <p:nvPr/>
        </p:nvSpPr>
        <p:spPr>
          <a:xfrm>
            <a:off x="3071802" y="5000636"/>
            <a:ext cx="571504" cy="357190"/>
          </a:xfrm>
          <a:prstGeom prst="down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sk-SK"/>
          </a:p>
        </p:txBody>
      </p:sp>
      <p:sp>
        <p:nvSpPr>
          <p:cNvPr id="7" name="BlokTextu 6"/>
          <p:cNvSpPr txBox="1"/>
          <p:nvPr/>
        </p:nvSpPr>
        <p:spPr>
          <a:xfrm>
            <a:off x="2071670" y="5357826"/>
            <a:ext cx="2712602" cy="369332"/>
          </a:xfrm>
          <a:prstGeom prst="rect">
            <a:avLst/>
          </a:prstGeom>
        </p:spPr>
        <p:style>
          <a:lnRef idx="1">
            <a:schemeClr val="accent5"/>
          </a:lnRef>
          <a:fillRef idx="2">
            <a:schemeClr val="accent5"/>
          </a:fillRef>
          <a:effectRef idx="1">
            <a:schemeClr val="accent5"/>
          </a:effectRef>
          <a:fontRef idx="minor">
            <a:schemeClr val="dk1"/>
          </a:fontRef>
        </p:style>
        <p:txBody>
          <a:bodyPr wrap="none" rtlCol="0">
            <a:spAutoFit/>
          </a:bodyPr>
          <a:lstStyle/>
          <a:p>
            <a:r>
              <a:rPr lang="sk-SK" b="1" dirty="0" smtClean="0"/>
              <a:t>URBÁRSKA REGULÁCIA</a:t>
            </a:r>
            <a:endParaRPr lang="sk-SK" b="1" dirty="0"/>
          </a:p>
        </p:txBody>
      </p:sp>
      <p:cxnSp>
        <p:nvCxnSpPr>
          <p:cNvPr id="9" name="Rovná spojovacia šípka 8"/>
          <p:cNvCxnSpPr>
            <a:stCxn id="7" idx="2"/>
          </p:cNvCxnSpPr>
          <p:nvPr/>
        </p:nvCxnSpPr>
        <p:spPr>
          <a:xfrm rot="16200000" flipH="1">
            <a:off x="3255957" y="5899171"/>
            <a:ext cx="345050" cy="1023"/>
          </a:xfrm>
          <a:prstGeom prst="straightConnector1">
            <a:avLst/>
          </a:prstGeom>
          <a:ln>
            <a:tailEnd type="arrow"/>
          </a:ln>
        </p:spPr>
        <p:style>
          <a:lnRef idx="3">
            <a:schemeClr val="accent5"/>
          </a:lnRef>
          <a:fillRef idx="0">
            <a:schemeClr val="accent5"/>
          </a:fillRef>
          <a:effectRef idx="2">
            <a:schemeClr val="accent5"/>
          </a:effectRef>
          <a:fontRef idx="minor">
            <a:schemeClr val="tx1"/>
          </a:fontRef>
        </p:style>
      </p:cxnSp>
      <p:sp>
        <p:nvSpPr>
          <p:cNvPr id="11" name="BlokTextu 10"/>
          <p:cNvSpPr txBox="1"/>
          <p:nvPr/>
        </p:nvSpPr>
        <p:spPr>
          <a:xfrm>
            <a:off x="2857488" y="6072206"/>
            <a:ext cx="1154483" cy="369332"/>
          </a:xfrm>
          <a:prstGeom prst="rect">
            <a:avLst/>
          </a:prstGeom>
        </p:spPr>
        <p:style>
          <a:lnRef idx="2">
            <a:schemeClr val="accent5"/>
          </a:lnRef>
          <a:fillRef idx="1">
            <a:schemeClr val="lt1"/>
          </a:fillRef>
          <a:effectRef idx="0">
            <a:schemeClr val="accent5"/>
          </a:effectRef>
          <a:fontRef idx="minor">
            <a:schemeClr val="dk1"/>
          </a:fontRef>
        </p:style>
        <p:txBody>
          <a:bodyPr wrap="none" rtlCol="0">
            <a:spAutoFit/>
          </a:bodyPr>
          <a:lstStyle/>
          <a:p>
            <a:r>
              <a:rPr lang="sk-SK" dirty="0" smtClean="0"/>
              <a:t>poddaní</a:t>
            </a:r>
            <a:endParaRPr lang="sk-SK" dirty="0"/>
          </a:p>
        </p:txBody>
      </p:sp>
      <p:cxnSp>
        <p:nvCxnSpPr>
          <p:cNvPr id="13" name="Rovná spojovacia šípka 12"/>
          <p:cNvCxnSpPr>
            <a:stCxn id="11" idx="3"/>
          </p:cNvCxnSpPr>
          <p:nvPr/>
        </p:nvCxnSpPr>
        <p:spPr>
          <a:xfrm flipV="1">
            <a:off x="4011971" y="6215082"/>
            <a:ext cx="417153" cy="41790"/>
          </a:xfrm>
          <a:prstGeom prst="straightConnector1">
            <a:avLst/>
          </a:prstGeom>
          <a:ln>
            <a:tailEnd type="arrow"/>
          </a:ln>
        </p:spPr>
        <p:style>
          <a:lnRef idx="3">
            <a:schemeClr val="accent5"/>
          </a:lnRef>
          <a:fillRef idx="0">
            <a:schemeClr val="accent5"/>
          </a:fillRef>
          <a:effectRef idx="2">
            <a:schemeClr val="accent5"/>
          </a:effectRef>
          <a:fontRef idx="minor">
            <a:schemeClr val="tx1"/>
          </a:fontRef>
        </p:style>
      </p:cxnSp>
      <p:sp>
        <p:nvSpPr>
          <p:cNvPr id="14" name="BlokTextu 13"/>
          <p:cNvSpPr txBox="1"/>
          <p:nvPr/>
        </p:nvSpPr>
        <p:spPr>
          <a:xfrm>
            <a:off x="4429124" y="6000768"/>
            <a:ext cx="2491388" cy="646331"/>
          </a:xfrm>
          <a:prstGeom prst="rect">
            <a:avLst/>
          </a:prstGeom>
        </p:spPr>
        <p:style>
          <a:lnRef idx="1">
            <a:schemeClr val="accent5"/>
          </a:lnRef>
          <a:fillRef idx="2">
            <a:schemeClr val="accent5"/>
          </a:fillRef>
          <a:effectRef idx="1">
            <a:schemeClr val="accent5"/>
          </a:effectRef>
          <a:fontRef idx="minor">
            <a:schemeClr val="dk1"/>
          </a:fontRef>
        </p:style>
        <p:txBody>
          <a:bodyPr wrap="none" rtlCol="0">
            <a:spAutoFit/>
          </a:bodyPr>
          <a:lstStyle/>
          <a:p>
            <a:pPr algn="ctr"/>
            <a:r>
              <a:rPr lang="sk-SK" b="1" dirty="0" smtClean="0"/>
              <a:t>Koľko</a:t>
            </a:r>
            <a:r>
              <a:rPr lang="sk-SK" dirty="0" smtClean="0"/>
              <a:t> </a:t>
            </a:r>
            <a:r>
              <a:rPr lang="sk-SK" b="1" dirty="0" smtClean="0"/>
              <a:t>odviesť dávok</a:t>
            </a:r>
          </a:p>
          <a:p>
            <a:pPr algn="ctr"/>
            <a:r>
              <a:rPr lang="sk-SK" b="1" dirty="0" smtClean="0"/>
              <a:t>zemepánovi...</a:t>
            </a:r>
            <a:endParaRPr lang="sk-SK" b="1" dirty="0"/>
          </a:p>
        </p:txBody>
      </p:sp>
      <p:cxnSp>
        <p:nvCxnSpPr>
          <p:cNvPr id="16" name="Rovná spojovacia šípka 15"/>
          <p:cNvCxnSpPr/>
          <p:nvPr/>
        </p:nvCxnSpPr>
        <p:spPr>
          <a:xfrm rot="5400000" flipH="1" flipV="1">
            <a:off x="6500826" y="5286388"/>
            <a:ext cx="1143008" cy="285752"/>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17" name="BlokTextu 16"/>
          <p:cNvSpPr txBox="1"/>
          <p:nvPr/>
        </p:nvSpPr>
        <p:spPr>
          <a:xfrm>
            <a:off x="6572264" y="4429132"/>
            <a:ext cx="2307042"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sk-SK" dirty="0" smtClean="0"/>
              <a:t>Práca na panskom</a:t>
            </a:r>
            <a:endParaRPr lang="sk-SK" dirty="0"/>
          </a:p>
        </p:txBody>
      </p:sp>
      <p:sp>
        <p:nvSpPr>
          <p:cNvPr id="18" name="BlokTextu 17"/>
          <p:cNvSpPr txBox="1"/>
          <p:nvPr/>
        </p:nvSpPr>
        <p:spPr>
          <a:xfrm>
            <a:off x="7500958" y="5643578"/>
            <a:ext cx="1266693" cy="369332"/>
          </a:xfrm>
          <a:prstGeom prst="rect">
            <a:avLst/>
          </a:prstGeom>
        </p:spPr>
        <p:style>
          <a:lnRef idx="2">
            <a:schemeClr val="accent6"/>
          </a:lnRef>
          <a:fillRef idx="1">
            <a:schemeClr val="lt1"/>
          </a:fillRef>
          <a:effectRef idx="0">
            <a:schemeClr val="accent6"/>
          </a:effectRef>
          <a:fontRef idx="minor">
            <a:schemeClr val="dk1"/>
          </a:fontRef>
        </p:style>
        <p:txBody>
          <a:bodyPr wrap="none" rtlCol="0">
            <a:spAutoFit/>
          </a:bodyPr>
          <a:lstStyle/>
          <a:p>
            <a:r>
              <a:rPr lang="sk-SK" dirty="0" smtClean="0"/>
              <a:t>Naturálie </a:t>
            </a:r>
            <a:endParaRPr lang="sk-SK" dirty="0"/>
          </a:p>
        </p:txBody>
      </p:sp>
      <p:cxnSp>
        <p:nvCxnSpPr>
          <p:cNvPr id="20" name="Rovná spojovacia šípka 19"/>
          <p:cNvCxnSpPr>
            <a:stCxn id="14" idx="3"/>
          </p:cNvCxnSpPr>
          <p:nvPr/>
        </p:nvCxnSpPr>
        <p:spPr>
          <a:xfrm flipV="1">
            <a:off x="6920512" y="5786454"/>
            <a:ext cx="580446" cy="537480"/>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22" name="Rovná spojovacia šípka 21"/>
          <p:cNvCxnSpPr/>
          <p:nvPr/>
        </p:nvCxnSpPr>
        <p:spPr>
          <a:xfrm>
            <a:off x="7000892" y="6572272"/>
            <a:ext cx="500066" cy="1588"/>
          </a:xfrm>
          <a:prstGeom prst="straightConnector1">
            <a:avLst/>
          </a:prstGeom>
          <a:ln>
            <a:tailEnd type="arrow"/>
          </a:ln>
        </p:spPr>
        <p:style>
          <a:lnRef idx="3">
            <a:schemeClr val="accent4"/>
          </a:lnRef>
          <a:fillRef idx="0">
            <a:schemeClr val="accent4"/>
          </a:fillRef>
          <a:effectRef idx="2">
            <a:schemeClr val="accent4"/>
          </a:effectRef>
          <a:fontRef idx="minor">
            <a:schemeClr val="tx1"/>
          </a:fontRef>
        </p:style>
      </p:cxnSp>
      <p:sp>
        <p:nvSpPr>
          <p:cNvPr id="23" name="BlokTextu 22"/>
          <p:cNvSpPr txBox="1"/>
          <p:nvPr/>
        </p:nvSpPr>
        <p:spPr>
          <a:xfrm>
            <a:off x="7500958" y="6357958"/>
            <a:ext cx="1149674" cy="369332"/>
          </a:xfrm>
          <a:prstGeom prst="rect">
            <a:avLst/>
          </a:prstGeom>
        </p:spPr>
        <p:style>
          <a:lnRef idx="2">
            <a:schemeClr val="accent4"/>
          </a:lnRef>
          <a:fillRef idx="1">
            <a:schemeClr val="lt1"/>
          </a:fillRef>
          <a:effectRef idx="0">
            <a:schemeClr val="accent4"/>
          </a:effectRef>
          <a:fontRef idx="minor">
            <a:schemeClr val="dk1"/>
          </a:fontRef>
        </p:style>
        <p:txBody>
          <a:bodyPr wrap="none" rtlCol="0">
            <a:spAutoFit/>
          </a:bodyPr>
          <a:lstStyle/>
          <a:p>
            <a:r>
              <a:rPr lang="sk-SK" dirty="0" smtClean="0"/>
              <a:t>Peniaze </a:t>
            </a:r>
            <a:endParaRPr lang="sk-SK"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a:xfrm>
            <a:off x="0" y="0"/>
            <a:ext cx="6400800" cy="1507067"/>
          </a:xfrm>
        </p:spPr>
        <p:txBody>
          <a:bodyPr/>
          <a:lstStyle/>
          <a:p>
            <a:pPr algn="ctr"/>
            <a:r>
              <a:rPr lang="sk-SK" dirty="0" smtClean="0">
                <a:solidFill>
                  <a:srgbClr val="C00000"/>
                </a:solidFill>
                <a:effectLst>
                  <a:outerShdw blurRad="38100" dist="38100" dir="2700000" algn="tl">
                    <a:srgbClr val="000000">
                      <a:alpha val="43137"/>
                    </a:srgbClr>
                  </a:outerShdw>
                </a:effectLst>
              </a:rPr>
              <a:t>Tereziánske reformy</a:t>
            </a:r>
            <a:endParaRPr lang="sk-SK" dirty="0"/>
          </a:p>
        </p:txBody>
      </p:sp>
      <p:sp>
        <p:nvSpPr>
          <p:cNvPr id="3" name="Zástupný symbol obsahu 2"/>
          <p:cNvSpPr>
            <a:spLocks noGrp="1"/>
          </p:cNvSpPr>
          <p:nvPr>
            <p:ph idx="1"/>
          </p:nvPr>
        </p:nvSpPr>
        <p:spPr>
          <a:xfrm>
            <a:off x="403431" y="2084833"/>
            <a:ext cx="6400800" cy="3615267"/>
          </a:xfrm>
        </p:spPr>
        <p:txBody>
          <a:bodyPr>
            <a:normAutofit/>
          </a:bodyPr>
          <a:lstStyle/>
          <a:p>
            <a:r>
              <a:rPr lang="sk-SK" sz="2600" dirty="0" smtClean="0">
                <a:latin typeface="Arial" pitchFamily="34" charset="0"/>
                <a:cs typeface="Arial" pitchFamily="34" charset="0"/>
              </a:rPr>
              <a:t>V </a:t>
            </a:r>
            <a:r>
              <a:rPr lang="sk-SK" sz="2600" dirty="0" smtClean="0">
                <a:solidFill>
                  <a:srgbClr val="FF0000"/>
                </a:solidFill>
                <a:effectLst>
                  <a:outerShdw blurRad="38100" dist="38100" dir="2700000" algn="tl">
                    <a:srgbClr val="000000">
                      <a:alpha val="43137"/>
                    </a:srgbClr>
                  </a:outerShdw>
                </a:effectLst>
                <a:latin typeface="Arial" pitchFamily="34" charset="0"/>
                <a:cs typeface="Arial" pitchFamily="34" charset="0"/>
              </a:rPr>
              <a:t>18. stor</a:t>
            </a:r>
            <a:r>
              <a:rPr lang="sk-SK" sz="2600" dirty="0" smtClean="0">
                <a:effectLst>
                  <a:outerShdw blurRad="38100" dist="38100" dir="2700000" algn="tl">
                    <a:srgbClr val="000000">
                      <a:alpha val="43137"/>
                    </a:srgbClr>
                  </a:outerShdw>
                </a:effectLst>
                <a:latin typeface="Arial" pitchFamily="34" charset="0"/>
                <a:cs typeface="Arial" pitchFamily="34" charset="0"/>
              </a:rPr>
              <a:t>. sa na našom území začali </a:t>
            </a:r>
            <a:r>
              <a:rPr lang="sk-SK" sz="2600" dirty="0" smtClean="0">
                <a:solidFill>
                  <a:srgbClr val="FF0000"/>
                </a:solidFill>
                <a:effectLst>
                  <a:outerShdw blurRad="38100" dist="38100" dir="2700000" algn="tl">
                    <a:srgbClr val="000000">
                      <a:alpha val="43137"/>
                    </a:srgbClr>
                  </a:outerShdw>
                </a:effectLst>
                <a:latin typeface="Arial" pitchFamily="34" charset="0"/>
                <a:cs typeface="Arial" pitchFamily="34" charset="0"/>
              </a:rPr>
              <a:t>pestovať</a:t>
            </a:r>
            <a:r>
              <a:rPr lang="sk-SK" sz="2600" dirty="0" smtClean="0">
                <a:effectLst>
                  <a:outerShdw blurRad="38100" dist="38100" dir="2700000" algn="tl">
                    <a:srgbClr val="000000">
                      <a:alpha val="43137"/>
                    </a:srgbClr>
                  </a:outerShdw>
                </a:effectLst>
                <a:latin typeface="Arial" pitchFamily="34" charset="0"/>
                <a:cs typeface="Arial" pitchFamily="34" charset="0"/>
              </a:rPr>
              <a:t> aj </a:t>
            </a:r>
            <a:r>
              <a:rPr lang="sk-SK" sz="2600" u="sng" dirty="0" smtClean="0">
                <a:solidFill>
                  <a:srgbClr val="FF0000"/>
                </a:solidFill>
                <a:effectLst>
                  <a:outerShdw blurRad="38100" dist="38100" dir="2700000" algn="tl">
                    <a:srgbClr val="000000">
                      <a:alpha val="43137"/>
                    </a:srgbClr>
                  </a:outerShdw>
                </a:effectLst>
                <a:latin typeface="Arial" pitchFamily="34" charset="0"/>
                <a:cs typeface="Arial" pitchFamily="34" charset="0"/>
              </a:rPr>
              <a:t>nové plodiny </a:t>
            </a:r>
            <a:r>
              <a:rPr lang="sk-SK" sz="2600" dirty="0" smtClean="0">
                <a:latin typeface="Arial" pitchFamily="34" charset="0"/>
                <a:cs typeface="Arial" pitchFamily="34" charset="0"/>
                <a:sym typeface="Wingdings" pitchFamily="2" charset="2"/>
              </a:rPr>
              <a:t> </a:t>
            </a:r>
            <a:r>
              <a:rPr lang="sk-SK" sz="2600" dirty="0" smtClean="0">
                <a:solidFill>
                  <a:schemeClr val="accent5">
                    <a:lumMod val="50000"/>
                  </a:schemeClr>
                </a:solidFill>
                <a:effectLst>
                  <a:outerShdw blurRad="38100" dist="38100" dir="2700000" algn="tl">
                    <a:srgbClr val="000000">
                      <a:alpha val="43137"/>
                    </a:srgbClr>
                  </a:outerShdw>
                </a:effectLst>
                <a:latin typeface="Arial" pitchFamily="34" charset="0"/>
                <a:cs typeface="Arial" pitchFamily="34" charset="0"/>
                <a:sym typeface="Wingdings" pitchFamily="2" charset="2"/>
              </a:rPr>
              <a:t>zemiaky, tabak</a:t>
            </a:r>
            <a:r>
              <a:rPr lang="sk-SK" sz="2600" dirty="0" smtClean="0">
                <a:latin typeface="Arial" pitchFamily="34" charset="0"/>
                <a:cs typeface="Arial" pitchFamily="34" charset="0"/>
                <a:sym typeface="Wingdings" pitchFamily="2" charset="2"/>
              </a:rPr>
              <a:t> a </a:t>
            </a:r>
            <a:r>
              <a:rPr lang="sk-SK" sz="2600" dirty="0" smtClean="0">
                <a:solidFill>
                  <a:srgbClr val="FFFF00"/>
                </a:solidFill>
                <a:effectLst>
                  <a:outerShdw blurRad="38100" dist="38100" dir="2700000" algn="tl">
                    <a:srgbClr val="000000">
                      <a:alpha val="43137"/>
                    </a:srgbClr>
                  </a:outerShdw>
                </a:effectLst>
                <a:latin typeface="Arial" pitchFamily="34" charset="0"/>
                <a:cs typeface="Arial" pitchFamily="34" charset="0"/>
                <a:sym typeface="Wingdings" pitchFamily="2" charset="2"/>
              </a:rPr>
              <a:t>kukurica</a:t>
            </a:r>
            <a:r>
              <a:rPr lang="sk-SK" sz="2600" dirty="0" smtClean="0">
                <a:latin typeface="Arial" pitchFamily="34" charset="0"/>
                <a:cs typeface="Arial" pitchFamily="34" charset="0"/>
                <a:sym typeface="Wingdings" pitchFamily="2" charset="2"/>
              </a:rPr>
              <a:t>...+ </a:t>
            </a:r>
            <a:r>
              <a:rPr lang="sk-SK" sz="2600" dirty="0" smtClean="0">
                <a:effectLst>
                  <a:outerShdw blurRad="38100" dist="38100" dir="2700000" algn="tl">
                    <a:srgbClr val="000000">
                      <a:alpha val="43137"/>
                    </a:srgbClr>
                  </a:outerShdw>
                </a:effectLst>
                <a:latin typeface="Arial" pitchFamily="34" charset="0"/>
                <a:cs typeface="Arial" pitchFamily="34" charset="0"/>
                <a:sym typeface="Wingdings" pitchFamily="2" charset="2"/>
              </a:rPr>
              <a:t>chov nových plemien </a:t>
            </a:r>
            <a:r>
              <a:rPr lang="sk-SK" sz="2600" dirty="0" smtClean="0">
                <a:solidFill>
                  <a:schemeClr val="tx1"/>
                </a:solidFill>
                <a:latin typeface="Arial" pitchFamily="34" charset="0"/>
                <a:cs typeface="Arial" pitchFamily="34" charset="0"/>
                <a:sym typeface="Wingdings" pitchFamily="2" charset="2"/>
              </a:rPr>
              <a:t>dobytka, oviec </a:t>
            </a:r>
            <a:r>
              <a:rPr lang="sk-SK" sz="2600" dirty="0" smtClean="0">
                <a:latin typeface="Arial" pitchFamily="34" charset="0"/>
                <a:cs typeface="Arial" pitchFamily="34" charset="0"/>
                <a:sym typeface="Wingdings" pitchFamily="2" charset="2"/>
              </a:rPr>
              <a:t>a </a:t>
            </a:r>
            <a:r>
              <a:rPr lang="sk-SK" sz="2600" dirty="0" smtClean="0">
                <a:solidFill>
                  <a:schemeClr val="tx1"/>
                </a:solidFill>
                <a:latin typeface="Arial" pitchFamily="34" charset="0"/>
                <a:cs typeface="Arial" pitchFamily="34" charset="0"/>
                <a:sym typeface="Wingdings" pitchFamily="2" charset="2"/>
              </a:rPr>
              <a:t>koní</a:t>
            </a:r>
            <a:r>
              <a:rPr lang="sk-SK" sz="2600" dirty="0" smtClean="0">
                <a:latin typeface="Arial" pitchFamily="34" charset="0"/>
                <a:cs typeface="Arial" pitchFamily="34" charset="0"/>
                <a:sym typeface="Wingdings" pitchFamily="2" charset="2"/>
              </a:rPr>
              <a:t> =&gt; </a:t>
            </a:r>
            <a:r>
              <a:rPr lang="sk-SK" sz="2600" dirty="0" smtClean="0">
                <a:solidFill>
                  <a:schemeClr val="tx1"/>
                </a:solidFill>
                <a:effectLst>
                  <a:outerShdw blurRad="38100" dist="38100" dir="2700000" algn="tl">
                    <a:srgbClr val="000000">
                      <a:alpha val="43137"/>
                    </a:srgbClr>
                  </a:outerShdw>
                </a:effectLst>
                <a:latin typeface="Arial" pitchFamily="34" charset="0"/>
                <a:cs typeface="Arial" pitchFamily="34" charset="0"/>
                <a:sym typeface="Wingdings" pitchFamily="2" charset="2"/>
              </a:rPr>
              <a:t>väčší úžitok</a:t>
            </a:r>
            <a:r>
              <a:rPr lang="sk-SK" sz="2600" dirty="0" smtClean="0">
                <a:latin typeface="Arial" pitchFamily="34" charset="0"/>
                <a:cs typeface="Arial" pitchFamily="34" charset="0"/>
                <a:sym typeface="Wingdings" pitchFamily="2" charset="2"/>
              </a:rPr>
              <a:t>...</a:t>
            </a:r>
            <a:endParaRPr lang="sk-SK" sz="2600" dirty="0">
              <a:latin typeface="Arial" pitchFamily="34" charset="0"/>
              <a:cs typeface="Arial" pitchFamily="34" charset="0"/>
            </a:endParaRPr>
          </a:p>
        </p:txBody>
      </p:sp>
      <p:sp>
        <p:nvSpPr>
          <p:cNvPr id="4" name="BlokTextu 3"/>
          <p:cNvSpPr txBox="1"/>
          <p:nvPr/>
        </p:nvSpPr>
        <p:spPr>
          <a:xfrm>
            <a:off x="1928794" y="1214422"/>
            <a:ext cx="2868093" cy="369332"/>
          </a:xfrm>
          <a:prstGeom prst="rect">
            <a:avLst/>
          </a:prstGeom>
        </p:spPr>
        <p:style>
          <a:lnRef idx="1">
            <a:schemeClr val="accent6"/>
          </a:lnRef>
          <a:fillRef idx="2">
            <a:schemeClr val="accent6"/>
          </a:fillRef>
          <a:effectRef idx="1">
            <a:schemeClr val="accent6"/>
          </a:effectRef>
          <a:fontRef idx="minor">
            <a:schemeClr val="dk1"/>
          </a:fontRef>
        </p:style>
        <p:txBody>
          <a:bodyPr wrap="none" rtlCol="0">
            <a:spAutoFit/>
          </a:bodyPr>
          <a:lstStyle/>
          <a:p>
            <a:pPr algn="ctr"/>
            <a:r>
              <a:rPr lang="sk-SK" b="1" dirty="0" smtClean="0"/>
              <a:t>POĽNOHOSPODÁRSTVO</a:t>
            </a:r>
            <a:endParaRPr lang="sk-SK" b="1" dirty="0"/>
          </a:p>
        </p:txBody>
      </p:sp>
      <p:pic>
        <p:nvPicPr>
          <p:cNvPr id="26626" name="Picture 2" descr="Neuveriteľné vlastnosti! Pri strate vlasov aj po chorobe stačí ..."/>
          <p:cNvPicPr>
            <a:picLocks noChangeAspect="1" noChangeArrowheads="1"/>
          </p:cNvPicPr>
          <p:nvPr/>
        </p:nvPicPr>
        <p:blipFill>
          <a:blip r:embed="rId2"/>
          <a:srcRect/>
          <a:stretch>
            <a:fillRect/>
          </a:stretch>
        </p:blipFill>
        <p:spPr bwMode="auto">
          <a:xfrm>
            <a:off x="6481785" y="0"/>
            <a:ext cx="2662215" cy="1794946"/>
          </a:xfrm>
          <a:prstGeom prst="rect">
            <a:avLst/>
          </a:prstGeom>
          <a:noFill/>
        </p:spPr>
      </p:pic>
      <p:pic>
        <p:nvPicPr>
          <p:cNvPr id="26628" name="Picture 4" descr="Zemiaky ani kukuricu už pestovať nechcú - SME | MY Kysuce"/>
          <p:cNvPicPr>
            <a:picLocks noChangeAspect="1" noChangeArrowheads="1"/>
          </p:cNvPicPr>
          <p:nvPr/>
        </p:nvPicPr>
        <p:blipFill>
          <a:blip r:embed="rId3" cstate="print"/>
          <a:srcRect/>
          <a:stretch>
            <a:fillRect/>
          </a:stretch>
        </p:blipFill>
        <p:spPr bwMode="auto">
          <a:xfrm>
            <a:off x="6422927" y="4857759"/>
            <a:ext cx="2721073" cy="2000241"/>
          </a:xfrm>
          <a:prstGeom prst="rect">
            <a:avLst/>
          </a:prstGeom>
          <a:noFill/>
        </p:spPr>
      </p:pic>
      <p:pic>
        <p:nvPicPr>
          <p:cNvPr id="26630" name="Picture 6" descr="Tabak Kentucky, semiačka tabaku, predaj semien tabaku"/>
          <p:cNvPicPr>
            <a:picLocks noChangeAspect="1" noChangeArrowheads="1"/>
          </p:cNvPicPr>
          <p:nvPr/>
        </p:nvPicPr>
        <p:blipFill>
          <a:blip r:embed="rId4" cstate="print"/>
          <a:srcRect/>
          <a:stretch>
            <a:fillRect/>
          </a:stretch>
        </p:blipFill>
        <p:spPr bwMode="auto">
          <a:xfrm>
            <a:off x="0" y="5000636"/>
            <a:ext cx="2143108" cy="1857364"/>
          </a:xfrm>
          <a:prstGeom prst="rect">
            <a:avLst/>
          </a:prstGeom>
          <a:noFill/>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a:xfrm>
            <a:off x="0" y="0"/>
            <a:ext cx="6400800" cy="1507067"/>
          </a:xfrm>
        </p:spPr>
        <p:txBody>
          <a:bodyPr/>
          <a:lstStyle/>
          <a:p>
            <a:pPr algn="ctr"/>
            <a:r>
              <a:rPr lang="sk-SK" dirty="0" smtClean="0">
                <a:solidFill>
                  <a:srgbClr val="C00000"/>
                </a:solidFill>
                <a:effectLst>
                  <a:outerShdw blurRad="38100" dist="38100" dir="2700000" algn="tl">
                    <a:srgbClr val="000000">
                      <a:alpha val="43137"/>
                    </a:srgbClr>
                  </a:outerShdw>
                </a:effectLst>
              </a:rPr>
              <a:t>Tereziánske reformy</a:t>
            </a:r>
            <a:endParaRPr lang="sk-SK" dirty="0"/>
          </a:p>
        </p:txBody>
      </p:sp>
      <p:sp>
        <p:nvSpPr>
          <p:cNvPr id="3" name="Zástupný symbol obsahu 2"/>
          <p:cNvSpPr>
            <a:spLocks noGrp="1"/>
          </p:cNvSpPr>
          <p:nvPr>
            <p:ph idx="1"/>
          </p:nvPr>
        </p:nvSpPr>
        <p:spPr>
          <a:xfrm>
            <a:off x="571472" y="2071678"/>
            <a:ext cx="6400800" cy="3615267"/>
          </a:xfrm>
        </p:spPr>
        <p:txBody>
          <a:bodyPr>
            <a:normAutofit/>
          </a:bodyPr>
          <a:lstStyle/>
          <a:p>
            <a:r>
              <a:rPr lang="sk-SK" sz="2600" dirty="0" smtClean="0">
                <a:latin typeface="Arial" pitchFamily="34" charset="0"/>
                <a:cs typeface="Arial" pitchFamily="34" charset="0"/>
              </a:rPr>
              <a:t>Reforma vojska: cisárovná začala </a:t>
            </a:r>
            <a:r>
              <a:rPr lang="sk-SK" sz="2600" dirty="0" smtClean="0">
                <a:solidFill>
                  <a:schemeClr val="bg1"/>
                </a:solidFill>
                <a:latin typeface="Arial" pitchFamily="34" charset="0"/>
                <a:cs typeface="Arial" pitchFamily="34" charset="0"/>
              </a:rPr>
              <a:t>budovať silnú armádu </a:t>
            </a:r>
            <a:r>
              <a:rPr lang="sk-SK" sz="2600" dirty="0" smtClean="0">
                <a:latin typeface="Arial" pitchFamily="34" charset="0"/>
                <a:cs typeface="Arial" pitchFamily="34" charset="0"/>
              </a:rPr>
              <a:t>podľa </a:t>
            </a:r>
            <a:r>
              <a:rPr lang="sk-SK" sz="2600" dirty="0" smtClean="0">
                <a:effectLst>
                  <a:outerShdw blurRad="38100" dist="38100" dir="2700000" algn="tl">
                    <a:srgbClr val="000000">
                      <a:alpha val="43137"/>
                    </a:srgbClr>
                  </a:outerShdw>
                </a:effectLst>
                <a:latin typeface="Arial" pitchFamily="34" charset="0"/>
                <a:cs typeface="Arial" pitchFamily="34" charset="0"/>
              </a:rPr>
              <a:t>pruského vzoru</a:t>
            </a:r>
            <a:r>
              <a:rPr lang="sk-SK" sz="2600" dirty="0" smtClean="0">
                <a:latin typeface="Arial" pitchFamily="34" charset="0"/>
                <a:cs typeface="Arial" pitchFamily="34" charset="0"/>
              </a:rPr>
              <a:t> =&gt; </a:t>
            </a:r>
            <a:r>
              <a:rPr lang="sk-SK" sz="2600" dirty="0" smtClean="0">
                <a:solidFill>
                  <a:srgbClr val="FFFF00"/>
                </a:solidFill>
                <a:effectLst>
                  <a:outerShdw blurRad="38100" dist="38100" dir="2700000" algn="tl">
                    <a:srgbClr val="000000">
                      <a:alpha val="43137"/>
                    </a:srgbClr>
                  </a:outerShdw>
                </a:effectLst>
                <a:latin typeface="Arial" pitchFamily="34" charset="0"/>
                <a:cs typeface="Arial" pitchFamily="34" charset="0"/>
              </a:rPr>
              <a:t>DELOSTRELECTVO</a:t>
            </a:r>
            <a:r>
              <a:rPr lang="sk-SK" sz="2600" dirty="0" smtClean="0">
                <a:latin typeface="Arial" pitchFamily="34" charset="0"/>
                <a:cs typeface="Arial" pitchFamily="34" charset="0"/>
              </a:rPr>
              <a:t>...</a:t>
            </a:r>
            <a:endParaRPr lang="sk-SK" sz="2600" dirty="0">
              <a:latin typeface="Arial" pitchFamily="34" charset="0"/>
              <a:cs typeface="Arial" pitchFamily="34" charset="0"/>
            </a:endParaRPr>
          </a:p>
        </p:txBody>
      </p:sp>
      <p:pic>
        <p:nvPicPr>
          <p:cNvPr id="27650" name="Picture 2" descr="3) Baterie mrtvých | Strážce bojiště pro pokročilé"/>
          <p:cNvPicPr>
            <a:picLocks noChangeAspect="1" noChangeArrowheads="1"/>
          </p:cNvPicPr>
          <p:nvPr/>
        </p:nvPicPr>
        <p:blipFill>
          <a:blip r:embed="rId2"/>
          <a:srcRect/>
          <a:stretch>
            <a:fillRect/>
          </a:stretch>
        </p:blipFill>
        <p:spPr bwMode="auto">
          <a:xfrm>
            <a:off x="5624522" y="4575838"/>
            <a:ext cx="3519478" cy="2282162"/>
          </a:xfrm>
          <a:prstGeom prst="rect">
            <a:avLst/>
          </a:prstGeom>
          <a:noFill/>
        </p:spPr>
      </p:pic>
      <p:sp>
        <p:nvSpPr>
          <p:cNvPr id="5" name="BlokTextu 4"/>
          <p:cNvSpPr txBox="1"/>
          <p:nvPr/>
        </p:nvSpPr>
        <p:spPr>
          <a:xfrm>
            <a:off x="2714612" y="1214422"/>
            <a:ext cx="1221809" cy="369332"/>
          </a:xfrm>
          <a:prstGeom prst="rect">
            <a:avLst/>
          </a:prstGeom>
        </p:spPr>
        <p:style>
          <a:lnRef idx="1">
            <a:schemeClr val="accent6"/>
          </a:lnRef>
          <a:fillRef idx="2">
            <a:schemeClr val="accent6"/>
          </a:fillRef>
          <a:effectRef idx="1">
            <a:schemeClr val="accent6"/>
          </a:effectRef>
          <a:fontRef idx="minor">
            <a:schemeClr val="dk1"/>
          </a:fontRef>
        </p:style>
        <p:txBody>
          <a:bodyPr wrap="none" rtlCol="0">
            <a:spAutoFit/>
          </a:bodyPr>
          <a:lstStyle/>
          <a:p>
            <a:pPr algn="ctr"/>
            <a:r>
              <a:rPr lang="sk-SK" b="1" dirty="0" smtClean="0"/>
              <a:t>ARMÁDA</a:t>
            </a:r>
            <a:endParaRPr lang="sk-SK" b="1"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a:xfrm>
            <a:off x="0" y="0"/>
            <a:ext cx="6400800" cy="1507067"/>
          </a:xfrm>
        </p:spPr>
        <p:txBody>
          <a:bodyPr/>
          <a:lstStyle/>
          <a:p>
            <a:pPr algn="ctr"/>
            <a:r>
              <a:rPr lang="sk-SK" dirty="0" smtClean="0">
                <a:solidFill>
                  <a:srgbClr val="C00000"/>
                </a:solidFill>
                <a:effectLst>
                  <a:outerShdw blurRad="38100" dist="38100" dir="2700000" algn="tl">
                    <a:srgbClr val="000000">
                      <a:alpha val="43137"/>
                    </a:srgbClr>
                  </a:outerShdw>
                </a:effectLst>
              </a:rPr>
              <a:t>Tereziánske reformy</a:t>
            </a:r>
            <a:endParaRPr lang="sk-SK" dirty="0"/>
          </a:p>
        </p:txBody>
      </p:sp>
      <p:sp>
        <p:nvSpPr>
          <p:cNvPr id="3" name="Zástupný symbol obsahu 2"/>
          <p:cNvSpPr>
            <a:spLocks noGrp="1"/>
          </p:cNvSpPr>
          <p:nvPr>
            <p:ph idx="1"/>
          </p:nvPr>
        </p:nvSpPr>
        <p:spPr>
          <a:xfrm>
            <a:off x="323528" y="1988840"/>
            <a:ext cx="6400800" cy="4968552"/>
          </a:xfrm>
        </p:spPr>
        <p:txBody>
          <a:bodyPr>
            <a:normAutofit/>
          </a:bodyPr>
          <a:lstStyle/>
          <a:p>
            <a:r>
              <a:rPr lang="sk-SK" sz="2600" dirty="0" smtClean="0">
                <a:latin typeface="Arial" pitchFamily="34" charset="0"/>
                <a:cs typeface="Arial" pitchFamily="34" charset="0"/>
              </a:rPr>
              <a:t>Panovníčka podporovala aj </a:t>
            </a:r>
            <a:r>
              <a:rPr lang="sk-SK" sz="2600" dirty="0" smtClean="0">
                <a:solidFill>
                  <a:schemeClr val="bg1"/>
                </a:solidFill>
                <a:latin typeface="Arial" pitchFamily="34" charset="0"/>
                <a:cs typeface="Arial" pitchFamily="34" charset="0"/>
              </a:rPr>
              <a:t>zakladanie</a:t>
            </a:r>
            <a:r>
              <a:rPr lang="sk-SK" sz="2600" dirty="0" smtClean="0">
                <a:latin typeface="Arial" pitchFamily="34" charset="0"/>
                <a:cs typeface="Arial" pitchFamily="34" charset="0"/>
              </a:rPr>
              <a:t> tzv. </a:t>
            </a:r>
            <a:r>
              <a:rPr lang="sk-SK" sz="2600" dirty="0" smtClean="0">
                <a:solidFill>
                  <a:schemeClr val="bg1"/>
                </a:solidFill>
                <a:effectLst>
                  <a:outerShdw blurRad="38100" dist="38100" dir="2700000" algn="tl">
                    <a:srgbClr val="000000">
                      <a:alpha val="43137"/>
                    </a:srgbClr>
                  </a:outerShdw>
                </a:effectLst>
                <a:latin typeface="Arial" pitchFamily="34" charset="0"/>
                <a:cs typeface="Arial" pitchFamily="34" charset="0"/>
              </a:rPr>
              <a:t>MANUFAKTÚR</a:t>
            </a:r>
            <a:r>
              <a:rPr lang="sk-SK" sz="2600" dirty="0" smtClean="0">
                <a:latin typeface="Arial" pitchFamily="34" charset="0"/>
                <a:cs typeface="Arial" pitchFamily="34" charset="0"/>
              </a:rPr>
              <a:t> </a:t>
            </a:r>
            <a:r>
              <a:rPr lang="sk-SK" sz="2600" dirty="0" smtClean="0">
                <a:latin typeface="Arial" pitchFamily="34" charset="0"/>
                <a:cs typeface="Arial" pitchFamily="34" charset="0"/>
                <a:sym typeface="Wingdings" pitchFamily="2" charset="2"/>
              </a:rPr>
              <a:t> niektoré boli aj na našom území ako napr.: </a:t>
            </a:r>
            <a:r>
              <a:rPr lang="sk-SK" sz="2600" dirty="0" err="1" smtClean="0">
                <a:latin typeface="Arial" pitchFamily="34" charset="0"/>
                <a:cs typeface="Arial" pitchFamily="34" charset="0"/>
                <a:sym typeface="Wingdings" pitchFamily="2" charset="2"/>
              </a:rPr>
              <a:t>Šaštín</a:t>
            </a:r>
            <a:r>
              <a:rPr lang="sk-SK" sz="2600" dirty="0" smtClean="0">
                <a:latin typeface="Arial" pitchFamily="34" charset="0"/>
                <a:cs typeface="Arial" pitchFamily="34" charset="0"/>
                <a:sym typeface="Wingdings" pitchFamily="2" charset="2"/>
              </a:rPr>
              <a:t>, Holíč, </a:t>
            </a:r>
            <a:r>
              <a:rPr lang="sk-SK" sz="2600" dirty="0" err="1" smtClean="0">
                <a:latin typeface="Arial" pitchFamily="34" charset="0"/>
                <a:cs typeface="Arial" pitchFamily="34" charset="0"/>
                <a:sym typeface="Wingdings" pitchFamily="2" charset="2"/>
              </a:rPr>
              <a:t>Čeklís</a:t>
            </a:r>
            <a:r>
              <a:rPr lang="sk-SK" sz="2600" dirty="0" smtClean="0">
                <a:latin typeface="Arial" pitchFamily="34" charset="0"/>
                <a:cs typeface="Arial" pitchFamily="34" charset="0"/>
                <a:sym typeface="Wingdings" pitchFamily="2" charset="2"/>
              </a:rPr>
              <a:t>...</a:t>
            </a:r>
          </a:p>
          <a:p>
            <a:pPr lvl="1"/>
            <a:r>
              <a:rPr lang="sk-SK" sz="2400" dirty="0" smtClean="0">
                <a:latin typeface="Arial" pitchFamily="34" charset="0"/>
                <a:cs typeface="Arial" pitchFamily="34" charset="0"/>
                <a:sym typeface="Wingdings" pitchFamily="2" charset="2"/>
              </a:rPr>
              <a:t>K hospodárskemu rozvoju prispievalo aj </a:t>
            </a:r>
            <a:r>
              <a:rPr lang="sk-SK" sz="2400" dirty="0" smtClean="0">
                <a:solidFill>
                  <a:schemeClr val="accent5">
                    <a:lumMod val="50000"/>
                  </a:schemeClr>
                </a:solidFill>
                <a:effectLst>
                  <a:outerShdw blurRad="38100" dist="38100" dir="2700000" algn="tl">
                    <a:srgbClr val="000000">
                      <a:alpha val="43137"/>
                    </a:srgbClr>
                  </a:outerShdw>
                </a:effectLst>
                <a:latin typeface="Arial" pitchFamily="34" charset="0"/>
                <a:cs typeface="Arial" pitchFamily="34" charset="0"/>
                <a:sym typeface="Wingdings" pitchFamily="2" charset="2"/>
              </a:rPr>
              <a:t>BANÍCTVO</a:t>
            </a:r>
            <a:r>
              <a:rPr lang="sk-SK" sz="2400" dirty="0" smtClean="0">
                <a:latin typeface="Arial" pitchFamily="34" charset="0"/>
                <a:cs typeface="Arial" pitchFamily="34" charset="0"/>
                <a:sym typeface="Wingdings" pitchFamily="2" charset="2"/>
              </a:rPr>
              <a:t> = stredoslovenská banská oblasť</a:t>
            </a:r>
            <a:r>
              <a:rPr lang="sk-SK" sz="2400" dirty="0" smtClean="0">
                <a:latin typeface="Arial" pitchFamily="34" charset="0"/>
                <a:cs typeface="Arial" pitchFamily="34" charset="0"/>
                <a:sym typeface="Wingdings" pitchFamily="2" charset="2"/>
              </a:rPr>
              <a:t>....</a:t>
            </a:r>
          </a:p>
          <a:p>
            <a:pPr lvl="1"/>
            <a:r>
              <a:rPr lang="sk-SK" sz="2400" dirty="0" smtClean="0">
                <a:solidFill>
                  <a:srgbClr val="FF0000"/>
                </a:solidFill>
                <a:latin typeface="Arial" pitchFamily="34" charset="0"/>
                <a:cs typeface="Arial" pitchFamily="34" charset="0"/>
                <a:sym typeface="Wingdings" pitchFamily="2" charset="2"/>
              </a:rPr>
              <a:t>Manufaktúra -  dielňa, kde  sa ručne  vyrábal  tovar</a:t>
            </a:r>
            <a:endParaRPr lang="sk-SK" sz="2400" dirty="0">
              <a:solidFill>
                <a:srgbClr val="FF0000"/>
              </a:solidFill>
              <a:latin typeface="Arial" pitchFamily="34" charset="0"/>
              <a:cs typeface="Arial" pitchFamily="34" charset="0"/>
            </a:endParaRPr>
          </a:p>
        </p:txBody>
      </p:sp>
      <p:sp>
        <p:nvSpPr>
          <p:cNvPr id="4" name="BlokTextu 3"/>
          <p:cNvSpPr txBox="1"/>
          <p:nvPr/>
        </p:nvSpPr>
        <p:spPr>
          <a:xfrm>
            <a:off x="2211729" y="6488668"/>
            <a:ext cx="184731" cy="369332"/>
          </a:xfrm>
          <a:prstGeom prst="rect">
            <a:avLst/>
          </a:prstGeom>
        </p:spPr>
        <p:style>
          <a:lnRef idx="1">
            <a:schemeClr val="accent4"/>
          </a:lnRef>
          <a:fillRef idx="2">
            <a:schemeClr val="accent4"/>
          </a:fillRef>
          <a:effectRef idx="1">
            <a:schemeClr val="accent4"/>
          </a:effectRef>
          <a:fontRef idx="minor">
            <a:schemeClr val="dk1"/>
          </a:fontRef>
        </p:style>
        <p:txBody>
          <a:bodyPr wrap="none" rtlCol="0">
            <a:spAutoFit/>
          </a:bodyPr>
          <a:lstStyle/>
          <a:p>
            <a:pPr algn="ctr"/>
            <a:endParaRPr lang="sk-SK" dirty="0"/>
          </a:p>
        </p:txBody>
      </p:sp>
      <p:pic>
        <p:nvPicPr>
          <p:cNvPr id="1026" name="Picture 2" descr="Holíčska manufaktúra - Slovakia.travel"/>
          <p:cNvPicPr>
            <a:picLocks noChangeAspect="1" noChangeArrowheads="1"/>
          </p:cNvPicPr>
          <p:nvPr/>
        </p:nvPicPr>
        <p:blipFill>
          <a:blip r:embed="rId2" cstate="print"/>
          <a:srcRect b="13667"/>
          <a:stretch>
            <a:fillRect/>
          </a:stretch>
        </p:blipFill>
        <p:spPr bwMode="auto">
          <a:xfrm>
            <a:off x="6000760" y="0"/>
            <a:ext cx="3143240" cy="2181017"/>
          </a:xfrm>
          <a:prstGeom prst="rect">
            <a:avLst/>
          </a:prstGeom>
          <a:noFill/>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a:xfrm>
            <a:off x="0" y="0"/>
            <a:ext cx="6400800" cy="1507067"/>
          </a:xfrm>
        </p:spPr>
        <p:txBody>
          <a:bodyPr/>
          <a:lstStyle/>
          <a:p>
            <a:pPr algn="ctr"/>
            <a:r>
              <a:rPr lang="sk-SK" dirty="0" smtClean="0"/>
              <a:t>Reforma školstva</a:t>
            </a:r>
            <a:endParaRPr lang="sk-SK" dirty="0"/>
          </a:p>
        </p:txBody>
      </p:sp>
      <p:sp>
        <p:nvSpPr>
          <p:cNvPr id="3" name="Zástupný symbol obsahu 2"/>
          <p:cNvSpPr>
            <a:spLocks noGrp="1"/>
          </p:cNvSpPr>
          <p:nvPr>
            <p:ph idx="1"/>
          </p:nvPr>
        </p:nvSpPr>
        <p:spPr>
          <a:xfrm>
            <a:off x="428596" y="2143116"/>
            <a:ext cx="6400800" cy="3615267"/>
          </a:xfrm>
        </p:spPr>
        <p:txBody>
          <a:bodyPr>
            <a:normAutofit/>
          </a:bodyPr>
          <a:lstStyle/>
          <a:p>
            <a:r>
              <a:rPr lang="sk-SK" sz="2600" dirty="0" smtClean="0">
                <a:latin typeface="Arial" pitchFamily="34" charset="0"/>
                <a:cs typeface="Arial" pitchFamily="34" charset="0"/>
              </a:rPr>
              <a:t>V školskej politike sa presadzovala zásada</a:t>
            </a:r>
            <a:r>
              <a:rPr lang="sk-SK" sz="2600" i="1" dirty="0" smtClean="0">
                <a:effectLst>
                  <a:outerShdw blurRad="38100" dist="38100" dir="2700000" algn="tl">
                    <a:srgbClr val="000000">
                      <a:alpha val="43137"/>
                    </a:srgbClr>
                  </a:outerShdw>
                </a:effectLst>
                <a:latin typeface="Arial" pitchFamily="34" charset="0"/>
                <a:cs typeface="Arial" pitchFamily="34" charset="0"/>
              </a:rPr>
              <a:t>: „vzdelanie treba sprístupniť každému</a:t>
            </a:r>
            <a:r>
              <a:rPr lang="sk-SK" sz="2600" dirty="0" smtClean="0">
                <a:latin typeface="Arial" pitchFamily="34" charset="0"/>
                <a:cs typeface="Arial" pitchFamily="34" charset="0"/>
              </a:rPr>
              <a:t>“...</a:t>
            </a:r>
          </a:p>
          <a:p>
            <a:pPr lvl="1"/>
            <a:r>
              <a:rPr lang="sk-SK" sz="2400" dirty="0" smtClean="0">
                <a:effectLst>
                  <a:outerShdw blurRad="38100" dist="38100" dir="2700000" algn="tl">
                    <a:srgbClr val="000000">
                      <a:alpha val="43137"/>
                    </a:srgbClr>
                  </a:outerShdw>
                </a:effectLst>
                <a:latin typeface="Arial" pitchFamily="34" charset="0"/>
                <a:cs typeface="Arial" pitchFamily="34" charset="0"/>
              </a:rPr>
              <a:t>VYCHOVAŤ</a:t>
            </a:r>
            <a:endParaRPr lang="sk-SK" sz="2400" dirty="0">
              <a:effectLst>
                <a:outerShdw blurRad="38100" dist="38100" dir="2700000" algn="tl">
                  <a:srgbClr val="000000">
                    <a:alpha val="43137"/>
                  </a:srgbClr>
                </a:outerShdw>
              </a:effectLst>
              <a:latin typeface="Arial" pitchFamily="34" charset="0"/>
              <a:cs typeface="Arial" pitchFamily="34" charset="0"/>
            </a:endParaRPr>
          </a:p>
        </p:txBody>
      </p:sp>
      <p:sp>
        <p:nvSpPr>
          <p:cNvPr id="5" name="BlokTextu 4"/>
          <p:cNvSpPr txBox="1"/>
          <p:nvPr/>
        </p:nvSpPr>
        <p:spPr>
          <a:xfrm>
            <a:off x="3714744" y="4143380"/>
            <a:ext cx="2291012" cy="369332"/>
          </a:xfrm>
          <a:prstGeom prst="rect">
            <a:avLst/>
          </a:prstGeom>
        </p:spPr>
        <p:style>
          <a:lnRef idx="1">
            <a:schemeClr val="accent6"/>
          </a:lnRef>
          <a:fillRef idx="2">
            <a:schemeClr val="accent6"/>
          </a:fillRef>
          <a:effectRef idx="1">
            <a:schemeClr val="accent6"/>
          </a:effectRef>
          <a:fontRef idx="minor">
            <a:schemeClr val="dk1"/>
          </a:fontRef>
        </p:style>
        <p:txBody>
          <a:bodyPr wrap="none" rtlCol="0">
            <a:spAutoFit/>
          </a:bodyPr>
          <a:lstStyle/>
          <a:p>
            <a:r>
              <a:rPr lang="sk-SK" dirty="0" smtClean="0"/>
              <a:t>Dobrých kresťanov</a:t>
            </a:r>
            <a:endParaRPr lang="sk-SK" dirty="0"/>
          </a:p>
        </p:txBody>
      </p:sp>
      <p:sp>
        <p:nvSpPr>
          <p:cNvPr id="6" name="BlokTextu 5"/>
          <p:cNvSpPr txBox="1"/>
          <p:nvPr/>
        </p:nvSpPr>
        <p:spPr>
          <a:xfrm>
            <a:off x="3714744" y="5000636"/>
            <a:ext cx="2244525" cy="369332"/>
          </a:xfrm>
          <a:prstGeom prst="rect">
            <a:avLst/>
          </a:prstGeom>
        </p:spPr>
        <p:style>
          <a:lnRef idx="1">
            <a:schemeClr val="accent4"/>
          </a:lnRef>
          <a:fillRef idx="2">
            <a:schemeClr val="accent4"/>
          </a:fillRef>
          <a:effectRef idx="1">
            <a:schemeClr val="accent4"/>
          </a:effectRef>
          <a:fontRef idx="minor">
            <a:schemeClr val="dk1"/>
          </a:fontRef>
        </p:style>
        <p:txBody>
          <a:bodyPr wrap="none" rtlCol="0">
            <a:spAutoFit/>
          </a:bodyPr>
          <a:lstStyle/>
          <a:p>
            <a:r>
              <a:rPr lang="sk-SK" dirty="0" smtClean="0"/>
              <a:t>Dobrých občanov</a:t>
            </a:r>
            <a:endParaRPr lang="sk-SK" dirty="0"/>
          </a:p>
        </p:txBody>
      </p:sp>
      <p:cxnSp>
        <p:nvCxnSpPr>
          <p:cNvPr id="8" name="Rovná spojovacia šípka 7"/>
          <p:cNvCxnSpPr/>
          <p:nvPr/>
        </p:nvCxnSpPr>
        <p:spPr>
          <a:xfrm flipV="1">
            <a:off x="2928926" y="4429132"/>
            <a:ext cx="714380" cy="142876"/>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10" name="Rovná spojovacia šípka 9"/>
          <p:cNvCxnSpPr>
            <a:endCxn id="6" idx="1"/>
          </p:cNvCxnSpPr>
          <p:nvPr/>
        </p:nvCxnSpPr>
        <p:spPr>
          <a:xfrm>
            <a:off x="2928926" y="4572008"/>
            <a:ext cx="785818" cy="613294"/>
          </a:xfrm>
          <a:prstGeom prst="straightConnector1">
            <a:avLst/>
          </a:prstGeom>
          <a:ln>
            <a:tailEnd type="arrow"/>
          </a:ln>
        </p:spPr>
        <p:style>
          <a:lnRef idx="3">
            <a:schemeClr val="accent4"/>
          </a:lnRef>
          <a:fillRef idx="0">
            <a:schemeClr val="accent4"/>
          </a:fillRef>
          <a:effectRef idx="2">
            <a:schemeClr val="accent4"/>
          </a:effectRef>
          <a:fontRef idx="minor">
            <a:schemeClr val="tx1"/>
          </a:fontRef>
        </p:style>
      </p:cxnSp>
      <p:sp>
        <p:nvSpPr>
          <p:cNvPr id="30722" name="AutoShape 2" descr="Ratio educationis :)"/>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sk-SK"/>
          </a:p>
        </p:txBody>
      </p:sp>
      <p:pic>
        <p:nvPicPr>
          <p:cNvPr id="30724" name="Picture 4" descr="Ratio Educationis totiusque Rei Literarie per Regnum Hungariae et ..."/>
          <p:cNvPicPr>
            <a:picLocks noChangeAspect="1" noChangeArrowheads="1"/>
          </p:cNvPicPr>
          <p:nvPr/>
        </p:nvPicPr>
        <p:blipFill>
          <a:blip r:embed="rId2"/>
          <a:srcRect t="7491" r="5447" b="5620"/>
          <a:stretch>
            <a:fillRect/>
          </a:stretch>
        </p:blipFill>
        <p:spPr bwMode="auto">
          <a:xfrm>
            <a:off x="6500826" y="3643314"/>
            <a:ext cx="2643174" cy="3214686"/>
          </a:xfrm>
          <a:prstGeom prst="rect">
            <a:avLst/>
          </a:prstGeom>
          <a:noFill/>
        </p:spPr>
      </p:pic>
      <p:sp>
        <p:nvSpPr>
          <p:cNvPr id="13" name="BlokTextu 12"/>
          <p:cNvSpPr txBox="1"/>
          <p:nvPr/>
        </p:nvSpPr>
        <p:spPr>
          <a:xfrm>
            <a:off x="1643042" y="1214422"/>
            <a:ext cx="3562194" cy="369332"/>
          </a:xfrm>
          <a:prstGeom prst="rect">
            <a:avLst/>
          </a:prstGeom>
        </p:spPr>
        <p:style>
          <a:lnRef idx="1">
            <a:schemeClr val="accent6"/>
          </a:lnRef>
          <a:fillRef idx="2">
            <a:schemeClr val="accent6"/>
          </a:fillRef>
          <a:effectRef idx="1">
            <a:schemeClr val="accent6"/>
          </a:effectRef>
          <a:fontRef idx="minor">
            <a:schemeClr val="dk1"/>
          </a:fontRef>
        </p:style>
        <p:txBody>
          <a:bodyPr wrap="none" rtlCol="0">
            <a:spAutoFit/>
          </a:bodyPr>
          <a:lstStyle/>
          <a:p>
            <a:pPr algn="ctr"/>
            <a:r>
              <a:rPr lang="sk-SK" b="1" dirty="0" smtClean="0"/>
              <a:t>RATIO EDUCATIONIS – rok 1777</a:t>
            </a:r>
            <a:endParaRPr lang="sk-SK" b="1" dirty="0"/>
          </a:p>
        </p:txBody>
      </p:sp>
      <p:sp>
        <p:nvSpPr>
          <p:cNvPr id="14" name="BlokTextu 13"/>
          <p:cNvSpPr txBox="1"/>
          <p:nvPr/>
        </p:nvSpPr>
        <p:spPr>
          <a:xfrm>
            <a:off x="142844" y="6488668"/>
            <a:ext cx="6401111" cy="369332"/>
          </a:xfrm>
          <a:prstGeom prst="rect">
            <a:avLst/>
          </a:prstGeom>
        </p:spPr>
        <p:style>
          <a:lnRef idx="2">
            <a:schemeClr val="accent6"/>
          </a:lnRef>
          <a:fillRef idx="1">
            <a:schemeClr val="lt1"/>
          </a:fillRef>
          <a:effectRef idx="0">
            <a:schemeClr val="accent6"/>
          </a:effectRef>
          <a:fontRef idx="minor">
            <a:schemeClr val="dk1"/>
          </a:fontRef>
        </p:style>
        <p:txBody>
          <a:bodyPr wrap="none" rtlCol="0">
            <a:spAutoFit/>
          </a:bodyPr>
          <a:lstStyle/>
          <a:p>
            <a:pPr algn="ctr"/>
            <a:r>
              <a:rPr lang="sk-SK" b="1" dirty="0" smtClean="0"/>
              <a:t>ŠKOLSKÝ SYSTÉM OD ĽUDOVÝCH ŠKÔL AŽ PO UNIVERZITY</a:t>
            </a:r>
            <a:endParaRPr lang="sk-SK" b="1" dirty="0"/>
          </a:p>
        </p:txBody>
      </p:sp>
      <p:cxnSp>
        <p:nvCxnSpPr>
          <p:cNvPr id="16" name="Rovná spojovacia šípka 15"/>
          <p:cNvCxnSpPr>
            <a:stCxn id="13" idx="3"/>
          </p:cNvCxnSpPr>
          <p:nvPr/>
        </p:nvCxnSpPr>
        <p:spPr>
          <a:xfrm flipV="1">
            <a:off x="5205236" y="1357298"/>
            <a:ext cx="366896" cy="41790"/>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sp>
        <p:nvSpPr>
          <p:cNvPr id="17" name="BlokTextu 16"/>
          <p:cNvSpPr txBox="1"/>
          <p:nvPr/>
        </p:nvSpPr>
        <p:spPr>
          <a:xfrm>
            <a:off x="5643570" y="1000108"/>
            <a:ext cx="3264035" cy="646331"/>
          </a:xfrm>
          <a:prstGeom prst="rect">
            <a:avLst/>
          </a:prstGeom>
        </p:spPr>
        <p:style>
          <a:lnRef idx="2">
            <a:schemeClr val="accent6"/>
          </a:lnRef>
          <a:fillRef idx="1">
            <a:schemeClr val="lt1"/>
          </a:fillRef>
          <a:effectRef idx="0">
            <a:schemeClr val="accent6"/>
          </a:effectRef>
          <a:fontRef idx="minor">
            <a:schemeClr val="dk1"/>
          </a:fontRef>
        </p:style>
        <p:txBody>
          <a:bodyPr wrap="none" rtlCol="0">
            <a:spAutoFit/>
          </a:bodyPr>
          <a:lstStyle/>
          <a:p>
            <a:r>
              <a:rPr lang="sk-SK" dirty="0" smtClean="0">
                <a:solidFill>
                  <a:schemeClr val="accent5">
                    <a:lumMod val="50000"/>
                  </a:schemeClr>
                </a:solidFill>
                <a:effectLst>
                  <a:outerShdw blurRad="38100" dist="38100" dir="2700000" algn="tl">
                    <a:srgbClr val="000000">
                      <a:alpha val="43137"/>
                    </a:srgbClr>
                  </a:outerShdw>
                </a:effectLst>
              </a:rPr>
              <a:t>Povinná školská dochádzka</a:t>
            </a:r>
          </a:p>
          <a:p>
            <a:r>
              <a:rPr lang="sk-SK" dirty="0" smtClean="0">
                <a:effectLst>
                  <a:outerShdw blurRad="38100" dist="38100" dir="2700000" algn="tl">
                    <a:srgbClr val="000000">
                      <a:alpha val="43137"/>
                    </a:srgbClr>
                  </a:outerShdw>
                </a:effectLst>
              </a:rPr>
              <a:t>pre deti od 6 do 12 rokov</a:t>
            </a:r>
            <a:endParaRPr lang="sk-SK" dirty="0">
              <a:effectLst>
                <a:outerShdw blurRad="38100" dist="38100" dir="2700000" algn="tl">
                  <a:srgbClr val="000000">
                    <a:alpha val="43137"/>
                  </a:srgbClr>
                </a:outerShdw>
              </a:effectLst>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a:xfrm>
            <a:off x="0" y="0"/>
            <a:ext cx="6400800" cy="1507067"/>
          </a:xfrm>
        </p:spPr>
        <p:txBody>
          <a:bodyPr/>
          <a:lstStyle/>
          <a:p>
            <a:pPr algn="ctr"/>
            <a:r>
              <a:rPr lang="sk-SK" dirty="0" err="1" smtClean="0"/>
              <a:t>Ratio</a:t>
            </a:r>
            <a:r>
              <a:rPr lang="sk-SK" dirty="0" smtClean="0"/>
              <a:t> </a:t>
            </a:r>
            <a:r>
              <a:rPr lang="sk-SK" dirty="0" err="1" smtClean="0"/>
              <a:t>educationis</a:t>
            </a:r>
            <a:endParaRPr lang="sk-SK" dirty="0"/>
          </a:p>
        </p:txBody>
      </p:sp>
      <p:sp>
        <p:nvSpPr>
          <p:cNvPr id="3" name="Zástupný symbol obsahu 2"/>
          <p:cNvSpPr>
            <a:spLocks noGrp="1"/>
          </p:cNvSpPr>
          <p:nvPr>
            <p:ph idx="1"/>
          </p:nvPr>
        </p:nvSpPr>
        <p:spPr>
          <a:xfrm>
            <a:off x="428596" y="2000240"/>
            <a:ext cx="6400800" cy="4071966"/>
          </a:xfrm>
        </p:spPr>
        <p:txBody>
          <a:bodyPr>
            <a:normAutofit/>
          </a:bodyPr>
          <a:lstStyle/>
          <a:p>
            <a:r>
              <a:rPr lang="sk-SK" sz="2600" dirty="0" smtClean="0">
                <a:latin typeface="Arial" pitchFamily="34" charset="0"/>
                <a:cs typeface="Arial" pitchFamily="34" charset="0"/>
              </a:rPr>
              <a:t>Reforma školstva zaviedla tri typy škôl...v tzv. </a:t>
            </a:r>
            <a:r>
              <a:rPr lang="sk-SK" sz="2600" dirty="0" smtClean="0">
                <a:effectLst>
                  <a:outerShdw blurRad="38100" dist="38100" dir="2700000" algn="tl">
                    <a:srgbClr val="000000">
                      <a:alpha val="43137"/>
                    </a:srgbClr>
                  </a:outerShdw>
                </a:effectLst>
                <a:latin typeface="Arial" pitchFamily="34" charset="0"/>
                <a:cs typeface="Arial" pitchFamily="34" charset="0"/>
              </a:rPr>
              <a:t>TRIVIÁLKACH</a:t>
            </a:r>
            <a:r>
              <a:rPr lang="sk-SK" sz="2600" dirty="0" smtClean="0">
                <a:latin typeface="Arial" pitchFamily="34" charset="0"/>
                <a:cs typeface="Arial" pitchFamily="34" charset="0"/>
              </a:rPr>
              <a:t> sa deti učili hlavne čítať, písať a počítať...</a:t>
            </a:r>
          </a:p>
          <a:p>
            <a:pPr lvl="1"/>
            <a:r>
              <a:rPr lang="sk-SK" sz="2400" dirty="0" smtClean="0">
                <a:solidFill>
                  <a:srgbClr val="FFFF00"/>
                </a:solidFill>
                <a:latin typeface="Arial" pitchFamily="34" charset="0"/>
                <a:cs typeface="Arial" pitchFamily="34" charset="0"/>
              </a:rPr>
              <a:t>Škôl bol nedostatok a </a:t>
            </a:r>
            <a:r>
              <a:rPr lang="sk-SK" sz="2400" dirty="0" smtClean="0">
                <a:solidFill>
                  <a:schemeClr val="tx1"/>
                </a:solidFill>
                <a:effectLst>
                  <a:outerShdw blurRad="38100" dist="38100" dir="2700000" algn="tl">
                    <a:srgbClr val="000000">
                      <a:alpha val="43137"/>
                    </a:srgbClr>
                  </a:outerShdw>
                </a:effectLst>
                <a:latin typeface="Arial" pitchFamily="34" charset="0"/>
                <a:cs typeface="Arial" pitchFamily="34" charset="0"/>
              </a:rPr>
              <a:t>jeden učiteľ nezriedka vyučoval aj 100 žiakov</a:t>
            </a:r>
            <a:r>
              <a:rPr lang="sk-SK" sz="2400" dirty="0" smtClean="0">
                <a:latin typeface="Arial" pitchFamily="34" charset="0"/>
                <a:cs typeface="Arial" pitchFamily="34" charset="0"/>
              </a:rPr>
              <a:t>...</a:t>
            </a:r>
          </a:p>
          <a:p>
            <a:pPr lvl="1"/>
            <a:r>
              <a:rPr lang="sk-SK" sz="2400" dirty="0" smtClean="0">
                <a:latin typeface="Arial" pitchFamily="34" charset="0"/>
                <a:cs typeface="Arial" pitchFamily="34" charset="0"/>
              </a:rPr>
              <a:t>Veľa rodičov vnímalo posielanie detí do školy ako zbytočný luxus...mali v prvom rade pomáhať na poli...</a:t>
            </a:r>
            <a:endParaRPr lang="sk-SK" sz="2400" dirty="0">
              <a:latin typeface="Arial" pitchFamily="34" charset="0"/>
              <a:cs typeface="Arial" pitchFamily="34" charset="0"/>
            </a:endParaRPr>
          </a:p>
        </p:txBody>
      </p:sp>
      <p:sp>
        <p:nvSpPr>
          <p:cNvPr id="4" name="BlokTextu 3"/>
          <p:cNvSpPr txBox="1"/>
          <p:nvPr/>
        </p:nvSpPr>
        <p:spPr>
          <a:xfrm>
            <a:off x="1214414" y="1285860"/>
            <a:ext cx="4777270" cy="646331"/>
          </a:xfrm>
          <a:prstGeom prst="rect">
            <a:avLst/>
          </a:prstGeom>
        </p:spPr>
        <p:style>
          <a:lnRef idx="1">
            <a:schemeClr val="accent6"/>
          </a:lnRef>
          <a:fillRef idx="2">
            <a:schemeClr val="accent6"/>
          </a:fillRef>
          <a:effectRef idx="1">
            <a:schemeClr val="accent6"/>
          </a:effectRef>
          <a:fontRef idx="minor">
            <a:schemeClr val="dk1"/>
          </a:fontRef>
        </p:style>
        <p:txBody>
          <a:bodyPr wrap="none" rtlCol="0">
            <a:spAutoFit/>
          </a:bodyPr>
          <a:lstStyle/>
          <a:p>
            <a:r>
              <a:rPr lang="sk-SK" b="1" dirty="0" smtClean="0"/>
              <a:t>Prázdniny</a:t>
            </a:r>
            <a:r>
              <a:rPr lang="sk-SK" dirty="0" smtClean="0"/>
              <a:t> pôvodne </a:t>
            </a:r>
            <a:r>
              <a:rPr lang="sk-SK" dirty="0" smtClean="0">
                <a:effectLst>
                  <a:outerShdw blurRad="38100" dist="38100" dir="2700000" algn="tl">
                    <a:srgbClr val="000000">
                      <a:alpha val="43137"/>
                    </a:srgbClr>
                  </a:outerShdw>
                </a:effectLst>
              </a:rPr>
              <a:t>vznikli preto, aby deti</a:t>
            </a:r>
          </a:p>
          <a:p>
            <a:r>
              <a:rPr lang="sk-SK" dirty="0" smtClean="0">
                <a:effectLst>
                  <a:outerShdw blurRad="38100" dist="38100" dir="2700000" algn="tl">
                    <a:srgbClr val="000000">
                      <a:alpha val="43137"/>
                    </a:srgbClr>
                  </a:outerShdw>
                </a:effectLst>
              </a:rPr>
              <a:t>mohli pomáhať rodičom</a:t>
            </a:r>
            <a:r>
              <a:rPr lang="sk-SK" dirty="0" smtClean="0"/>
              <a:t> </a:t>
            </a:r>
            <a:r>
              <a:rPr lang="sk-SK" b="1" dirty="0" smtClean="0"/>
              <a:t>na poli</a:t>
            </a:r>
            <a:endParaRPr lang="sk-SK" b="1" dirty="0"/>
          </a:p>
        </p:txBody>
      </p:sp>
      <p:pic>
        <p:nvPicPr>
          <p:cNvPr id="1026" name="Picture 2" descr="Od lovca k&amp;nbsp;roľníkovi - O škole"/>
          <p:cNvPicPr>
            <a:picLocks noChangeAspect="1" noChangeArrowheads="1"/>
          </p:cNvPicPr>
          <p:nvPr/>
        </p:nvPicPr>
        <p:blipFill>
          <a:blip r:embed="rId2" cstate="print"/>
          <a:srcRect/>
          <a:stretch>
            <a:fillRect/>
          </a:stretch>
        </p:blipFill>
        <p:spPr bwMode="auto">
          <a:xfrm>
            <a:off x="6398481" y="0"/>
            <a:ext cx="2745519" cy="2047841"/>
          </a:xfrm>
          <a:prstGeom prst="rect">
            <a:avLst/>
          </a:prstGeom>
          <a:noFill/>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a:xfrm>
            <a:off x="55959" y="34205"/>
            <a:ext cx="6400800" cy="1507067"/>
          </a:xfrm>
        </p:spPr>
        <p:txBody>
          <a:bodyPr/>
          <a:lstStyle/>
          <a:p>
            <a:pPr algn="ctr"/>
            <a:r>
              <a:rPr lang="sk-SK" dirty="0" smtClean="0"/>
              <a:t>Tereziánske reformy - súdnictvo</a:t>
            </a:r>
            <a:endParaRPr lang="sk-SK" dirty="0"/>
          </a:p>
        </p:txBody>
      </p:sp>
      <p:sp>
        <p:nvSpPr>
          <p:cNvPr id="3" name="Zástupný symbol obsahu 2"/>
          <p:cNvSpPr>
            <a:spLocks noGrp="1"/>
          </p:cNvSpPr>
          <p:nvPr>
            <p:ph idx="1"/>
          </p:nvPr>
        </p:nvSpPr>
        <p:spPr>
          <a:xfrm>
            <a:off x="428596" y="2000240"/>
            <a:ext cx="6400800" cy="3615267"/>
          </a:xfrm>
        </p:spPr>
        <p:txBody>
          <a:bodyPr>
            <a:normAutofit/>
          </a:bodyPr>
          <a:lstStyle/>
          <a:p>
            <a:r>
              <a:rPr lang="sk-SK" sz="2600" dirty="0" smtClean="0">
                <a:latin typeface="Arial" pitchFamily="34" charset="0"/>
                <a:cs typeface="Arial" pitchFamily="34" charset="0"/>
              </a:rPr>
              <a:t>M. Terézia </a:t>
            </a:r>
            <a:r>
              <a:rPr lang="sk-SK" sz="2600" dirty="0" smtClean="0">
                <a:solidFill>
                  <a:srgbClr val="FF0000"/>
                </a:solidFill>
                <a:latin typeface="Arial" pitchFamily="34" charset="0"/>
                <a:cs typeface="Arial" pitchFamily="34" charset="0"/>
              </a:rPr>
              <a:t>zakázala</a:t>
            </a:r>
            <a:r>
              <a:rPr lang="sk-SK" sz="2600" dirty="0" smtClean="0">
                <a:latin typeface="Arial" pitchFamily="34" charset="0"/>
                <a:cs typeface="Arial" pitchFamily="34" charset="0"/>
              </a:rPr>
              <a:t> </a:t>
            </a:r>
            <a:r>
              <a:rPr lang="sk-SK" sz="2600" dirty="0" smtClean="0">
                <a:solidFill>
                  <a:srgbClr val="FFFF00"/>
                </a:solidFill>
                <a:effectLst>
                  <a:outerShdw blurRad="38100" dist="38100" dir="2700000" algn="tl">
                    <a:srgbClr val="000000">
                      <a:alpha val="43137"/>
                    </a:srgbClr>
                  </a:outerShdw>
                </a:effectLst>
                <a:latin typeface="Arial" pitchFamily="34" charset="0"/>
                <a:cs typeface="Arial" pitchFamily="34" charset="0"/>
              </a:rPr>
              <a:t>stredoveké mučenie</a:t>
            </a:r>
            <a:r>
              <a:rPr lang="sk-SK" sz="2600" dirty="0" smtClean="0">
                <a:latin typeface="Arial" pitchFamily="34" charset="0"/>
                <a:cs typeface="Arial" pitchFamily="34" charset="0"/>
              </a:rPr>
              <a:t>, </a:t>
            </a:r>
            <a:r>
              <a:rPr lang="sk-SK" sz="2600" dirty="0" smtClean="0">
                <a:solidFill>
                  <a:schemeClr val="tx1"/>
                </a:solidFill>
                <a:effectLst>
                  <a:outerShdw blurRad="38100" dist="38100" dir="2700000" algn="tl">
                    <a:srgbClr val="000000">
                      <a:alpha val="43137"/>
                    </a:srgbClr>
                  </a:outerShdw>
                </a:effectLst>
                <a:latin typeface="Arial" pitchFamily="34" charset="0"/>
                <a:cs typeface="Arial" pitchFamily="34" charset="0"/>
              </a:rPr>
              <a:t>súdy s čarodejnicami </a:t>
            </a:r>
            <a:r>
              <a:rPr lang="sk-SK" sz="2600" dirty="0" smtClean="0">
                <a:latin typeface="Arial" pitchFamily="34" charset="0"/>
                <a:cs typeface="Arial" pitchFamily="34" charset="0"/>
              </a:rPr>
              <a:t>a </a:t>
            </a:r>
            <a:r>
              <a:rPr lang="sk-SK" sz="2600" dirty="0" smtClean="0">
                <a:solidFill>
                  <a:schemeClr val="accent5">
                    <a:lumMod val="50000"/>
                  </a:schemeClr>
                </a:solidFill>
                <a:effectLst>
                  <a:outerShdw blurRad="38100" dist="38100" dir="2700000" algn="tl">
                    <a:srgbClr val="000000">
                      <a:alpha val="43137"/>
                    </a:srgbClr>
                  </a:outerShdw>
                </a:effectLst>
                <a:latin typeface="Arial" pitchFamily="34" charset="0"/>
                <a:cs typeface="Arial" pitchFamily="34" charset="0"/>
              </a:rPr>
              <a:t>právo na obhajcu</a:t>
            </a:r>
            <a:r>
              <a:rPr lang="sk-SK" sz="2600" dirty="0" smtClean="0">
                <a:latin typeface="Arial" pitchFamily="34" charset="0"/>
                <a:cs typeface="Arial" pitchFamily="34" charset="0"/>
              </a:rPr>
              <a:t> mali aj </a:t>
            </a:r>
            <a:r>
              <a:rPr lang="sk-SK" sz="2600" dirty="0" smtClean="0">
                <a:solidFill>
                  <a:schemeClr val="accent5">
                    <a:lumMod val="50000"/>
                  </a:schemeClr>
                </a:solidFill>
                <a:effectLst>
                  <a:outerShdw blurRad="38100" dist="38100" dir="2700000" algn="tl">
                    <a:srgbClr val="000000">
                      <a:alpha val="43137"/>
                    </a:srgbClr>
                  </a:outerShdw>
                </a:effectLst>
                <a:latin typeface="Arial" pitchFamily="34" charset="0"/>
                <a:cs typeface="Arial" pitchFamily="34" charset="0"/>
              </a:rPr>
              <a:t>poddaní</a:t>
            </a:r>
            <a:r>
              <a:rPr lang="sk-SK" sz="2600" dirty="0" smtClean="0">
                <a:latin typeface="Arial" pitchFamily="34" charset="0"/>
                <a:cs typeface="Arial" pitchFamily="34" charset="0"/>
              </a:rPr>
              <a:t>...</a:t>
            </a:r>
            <a:endParaRPr lang="sk-SK" sz="2600" dirty="0">
              <a:latin typeface="Arial" pitchFamily="34" charset="0"/>
              <a:cs typeface="Arial" pitchFamily="34" charset="0"/>
            </a:endParaRPr>
          </a:p>
        </p:txBody>
      </p:sp>
      <p:pic>
        <p:nvPicPr>
          <p:cNvPr id="32770" name="Picture 2" descr="Mária Terézia: Milujúca manželka, prísna matka | Historická Revue"/>
          <p:cNvPicPr>
            <a:picLocks noChangeAspect="1" noChangeArrowheads="1"/>
          </p:cNvPicPr>
          <p:nvPr/>
        </p:nvPicPr>
        <p:blipFill>
          <a:blip r:embed="rId2"/>
          <a:srcRect/>
          <a:stretch>
            <a:fillRect/>
          </a:stretch>
        </p:blipFill>
        <p:spPr bwMode="auto">
          <a:xfrm>
            <a:off x="6629413" y="0"/>
            <a:ext cx="2514587" cy="2804943"/>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a:xfrm>
            <a:off x="251520" y="1628800"/>
            <a:ext cx="8208912" cy="5112568"/>
          </a:xfrm>
        </p:spPr>
        <p:txBody>
          <a:bodyPr>
            <a:normAutofit/>
          </a:bodyPr>
          <a:lstStyle/>
          <a:p>
            <a:r>
              <a:rPr lang="sk-SK" sz="2400" dirty="0" smtClean="0">
                <a:solidFill>
                  <a:srgbClr val="FFFF00"/>
                </a:solidFill>
              </a:rPr>
              <a:t>V roku 1526 napadli Uhorsko Turci, Uhorsko  sa  rozdelilo, no postupne sa opäť  zjednotilo a rozšírilo. No už to nebolo Uhorsko, ale  Habsburská monarchia. Uhorských (maďarských) kráľov nahradili príslušníci  habsburského rodu. Habsburgovci bol rakúsky rod, ktorý tu vládol takmer 400 rokov. Habsburská monarchia  zaberala obrovské územie. </a:t>
            </a:r>
            <a:br>
              <a:rPr lang="sk-SK" sz="2400" dirty="0" smtClean="0">
                <a:solidFill>
                  <a:srgbClr val="FFFF00"/>
                </a:solidFill>
              </a:rPr>
            </a:br>
            <a:r>
              <a:rPr lang="sk-SK" sz="2400" dirty="0" smtClean="0">
                <a:solidFill>
                  <a:srgbClr val="FFFF00"/>
                </a:solidFill>
              </a:rPr>
              <a:t>Krajiny patriace  habsburskej monarchii: Rakúsko, </a:t>
            </a:r>
            <a:r>
              <a:rPr lang="sk-SK" sz="2400" dirty="0" err="1" smtClean="0">
                <a:solidFill>
                  <a:srgbClr val="FFFF00"/>
                </a:solidFill>
              </a:rPr>
              <a:t>česko</a:t>
            </a:r>
            <a:r>
              <a:rPr lang="sk-SK" sz="2400" dirty="0" smtClean="0">
                <a:solidFill>
                  <a:srgbClr val="FFFF00"/>
                </a:solidFill>
              </a:rPr>
              <a:t>, Slovensko, Maďarsko, </a:t>
            </a:r>
            <a:r>
              <a:rPr lang="sk-SK" sz="2400" dirty="0" err="1" smtClean="0">
                <a:solidFill>
                  <a:srgbClr val="FFFF00"/>
                </a:solidFill>
              </a:rPr>
              <a:t>srbsko</a:t>
            </a:r>
            <a:r>
              <a:rPr lang="sk-SK" sz="2400" dirty="0" smtClean="0">
                <a:solidFill>
                  <a:srgbClr val="FFFF00"/>
                </a:solidFill>
              </a:rPr>
              <a:t>, Chorvátsko, </a:t>
            </a:r>
            <a:r>
              <a:rPr lang="sk-SK" sz="2400" dirty="0" err="1" smtClean="0">
                <a:solidFill>
                  <a:srgbClr val="FFFF00"/>
                </a:solidFill>
              </a:rPr>
              <a:t>slovinsko</a:t>
            </a:r>
            <a:r>
              <a:rPr lang="sk-SK" sz="2400" dirty="0" smtClean="0">
                <a:solidFill>
                  <a:srgbClr val="FFFF00"/>
                </a:solidFill>
              </a:rPr>
              <a:t>, </a:t>
            </a:r>
            <a:r>
              <a:rPr lang="sk-SK" sz="2400" dirty="0" err="1" smtClean="0">
                <a:solidFill>
                  <a:srgbClr val="FFFF00"/>
                </a:solidFill>
              </a:rPr>
              <a:t>rumunsko</a:t>
            </a:r>
            <a:r>
              <a:rPr lang="sk-SK" sz="2400" dirty="0" smtClean="0">
                <a:solidFill>
                  <a:srgbClr val="FFFF00"/>
                </a:solidFill>
              </a:rPr>
              <a:t>, </a:t>
            </a:r>
            <a:r>
              <a:rPr lang="sk-SK" sz="2400" dirty="0" err="1" smtClean="0">
                <a:solidFill>
                  <a:srgbClr val="FFFF00"/>
                </a:solidFill>
              </a:rPr>
              <a:t>belgicko</a:t>
            </a:r>
            <a:r>
              <a:rPr lang="sk-SK" sz="2400" dirty="0" smtClean="0">
                <a:solidFill>
                  <a:srgbClr val="FFFF00"/>
                </a:solidFill>
              </a:rPr>
              <a:t>...</a:t>
            </a:r>
            <a:endParaRPr lang="sk-SK" sz="2400" dirty="0">
              <a:solidFill>
                <a:srgbClr val="FFFF00"/>
              </a:solidFill>
            </a:endParaRPr>
          </a:p>
        </p:txBody>
      </p:sp>
      <p:sp>
        <p:nvSpPr>
          <p:cNvPr id="3" name="Zástupný symbol obsahu 2"/>
          <p:cNvSpPr>
            <a:spLocks noGrp="1"/>
          </p:cNvSpPr>
          <p:nvPr>
            <p:ph idx="1"/>
          </p:nvPr>
        </p:nvSpPr>
        <p:spPr>
          <a:xfrm>
            <a:off x="513159" y="685801"/>
            <a:ext cx="6400800" cy="1015007"/>
          </a:xfrm>
        </p:spPr>
        <p:txBody>
          <a:bodyPr>
            <a:normAutofit/>
          </a:bodyPr>
          <a:lstStyle/>
          <a:p>
            <a:r>
              <a:rPr lang="sk-SK" sz="3200" b="1" dirty="0" smtClean="0">
                <a:solidFill>
                  <a:srgbClr val="FF0000"/>
                </a:solidFill>
              </a:rPr>
              <a:t>Habsburská  monarchia</a:t>
            </a:r>
            <a:endParaRPr lang="sk-SK" sz="3200" b="1" dirty="0">
              <a:solidFill>
                <a:srgbClr val="FF0000"/>
              </a:solidFill>
            </a:endParaRPr>
          </a:p>
        </p:txBody>
      </p:sp>
    </p:spTree>
    <p:extLst>
      <p:ext uri="{BB962C8B-B14F-4D97-AF65-F5344CB8AC3E}">
        <p14:creationId xmlns:p14="http://schemas.microsoft.com/office/powerpoint/2010/main" val="5587664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endParaRPr lang="sk-SK"/>
          </a:p>
        </p:txBody>
      </p:sp>
      <p:pic>
        <p:nvPicPr>
          <p:cNvPr id="4" name="Zástupný symbol obsah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6607" y="1412777"/>
            <a:ext cx="5904270" cy="4104456"/>
          </a:xfrm>
        </p:spPr>
      </p:pic>
    </p:spTree>
    <p:extLst>
      <p:ext uri="{BB962C8B-B14F-4D97-AF65-F5344CB8AC3E}">
        <p14:creationId xmlns:p14="http://schemas.microsoft.com/office/powerpoint/2010/main" val="9904152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a:xfrm>
            <a:off x="0" y="0"/>
            <a:ext cx="6400800" cy="1507067"/>
          </a:xfrm>
        </p:spPr>
        <p:txBody>
          <a:bodyPr/>
          <a:lstStyle/>
          <a:p>
            <a:pPr algn="ctr"/>
            <a:r>
              <a:rPr lang="sk-SK" dirty="0" smtClean="0">
                <a:solidFill>
                  <a:srgbClr val="FFC000"/>
                </a:solidFill>
                <a:effectLst>
                  <a:outerShdw blurRad="38100" dist="38100" dir="2700000" algn="tl">
                    <a:srgbClr val="000000">
                      <a:alpha val="43137"/>
                    </a:srgbClr>
                  </a:outerShdw>
                </a:effectLst>
              </a:rPr>
              <a:t>Mária </a:t>
            </a:r>
            <a:r>
              <a:rPr lang="sk-SK" dirty="0" err="1" smtClean="0">
                <a:solidFill>
                  <a:srgbClr val="FFC000"/>
                </a:solidFill>
                <a:effectLst>
                  <a:outerShdw blurRad="38100" dist="38100" dir="2700000" algn="tl">
                    <a:srgbClr val="000000">
                      <a:alpha val="43137"/>
                    </a:srgbClr>
                  </a:outerShdw>
                </a:effectLst>
              </a:rPr>
              <a:t>terézia</a:t>
            </a:r>
            <a:endParaRPr lang="sk-SK" dirty="0">
              <a:solidFill>
                <a:srgbClr val="FFC000"/>
              </a:solidFill>
              <a:effectLst>
                <a:outerShdw blurRad="38100" dist="38100" dir="2700000" algn="tl">
                  <a:srgbClr val="000000">
                    <a:alpha val="43137"/>
                  </a:srgbClr>
                </a:outerShdw>
              </a:effectLst>
            </a:endParaRPr>
          </a:p>
        </p:txBody>
      </p:sp>
      <p:sp>
        <p:nvSpPr>
          <p:cNvPr id="3" name="Zástupný symbol obsahu 2"/>
          <p:cNvSpPr>
            <a:spLocks noGrp="1"/>
          </p:cNvSpPr>
          <p:nvPr>
            <p:ph idx="1"/>
          </p:nvPr>
        </p:nvSpPr>
        <p:spPr>
          <a:xfrm>
            <a:off x="571472" y="1928802"/>
            <a:ext cx="6400800" cy="3615267"/>
          </a:xfrm>
        </p:spPr>
        <p:txBody>
          <a:bodyPr>
            <a:normAutofit/>
          </a:bodyPr>
          <a:lstStyle/>
          <a:p>
            <a:r>
              <a:rPr lang="sk-SK" sz="2600" dirty="0" smtClean="0">
                <a:latin typeface="Arial" pitchFamily="34" charset="0"/>
                <a:cs typeface="Arial" pitchFamily="34" charset="0"/>
              </a:rPr>
              <a:t>Písal sa </a:t>
            </a:r>
            <a:r>
              <a:rPr lang="sk-SK" sz="2600" dirty="0" smtClean="0">
                <a:latin typeface="Arial" pitchFamily="34" charset="0"/>
                <a:cs typeface="Arial" pitchFamily="34" charset="0"/>
              </a:rPr>
              <a:t>rok </a:t>
            </a:r>
            <a:r>
              <a:rPr lang="sk-SK" sz="2600" dirty="0" smtClean="0">
                <a:solidFill>
                  <a:srgbClr val="FFFF00"/>
                </a:solidFill>
                <a:latin typeface="Arial" pitchFamily="34" charset="0"/>
                <a:cs typeface="Arial" pitchFamily="34" charset="0"/>
              </a:rPr>
              <a:t>1740</a:t>
            </a:r>
            <a:r>
              <a:rPr lang="sk-SK" sz="2600" dirty="0" smtClean="0">
                <a:latin typeface="Arial" pitchFamily="34" charset="0"/>
                <a:cs typeface="Arial" pitchFamily="34" charset="0"/>
              </a:rPr>
              <a:t> keď na trón </a:t>
            </a:r>
            <a:r>
              <a:rPr lang="sk-SK" sz="2600" dirty="0" smtClean="0">
                <a:solidFill>
                  <a:srgbClr val="FFFF00"/>
                </a:solidFill>
                <a:latin typeface="Arial" pitchFamily="34" charset="0"/>
                <a:cs typeface="Arial" pitchFamily="34" charset="0"/>
              </a:rPr>
              <a:t>habsburskej monarchie </a:t>
            </a:r>
            <a:r>
              <a:rPr lang="sk-SK" sz="2600" dirty="0" smtClean="0">
                <a:latin typeface="Arial" pitchFamily="34" charset="0"/>
                <a:cs typeface="Arial" pitchFamily="34" charset="0"/>
              </a:rPr>
              <a:t>zasadla  </a:t>
            </a:r>
            <a:r>
              <a:rPr lang="sk-SK" sz="2600" dirty="0" smtClean="0">
                <a:solidFill>
                  <a:schemeClr val="tx1"/>
                </a:solidFill>
                <a:latin typeface="Arial" pitchFamily="34" charset="0"/>
                <a:cs typeface="Arial" pitchFamily="34" charset="0"/>
              </a:rPr>
              <a:t>prvý a posledný krát panovníčka </a:t>
            </a:r>
            <a:r>
              <a:rPr lang="sk-SK" sz="2600" dirty="0" smtClean="0">
                <a:latin typeface="Arial" pitchFamily="34" charset="0"/>
                <a:cs typeface="Arial" pitchFamily="34" charset="0"/>
              </a:rPr>
              <a:t>– </a:t>
            </a:r>
            <a:r>
              <a:rPr lang="sk-SK" sz="2600" dirty="0" smtClean="0">
                <a:solidFill>
                  <a:srgbClr val="FF0000"/>
                </a:solidFill>
                <a:latin typeface="Arial" pitchFamily="34" charset="0"/>
                <a:cs typeface="Arial" pitchFamily="34" charset="0"/>
              </a:rPr>
              <a:t>MÁRIA TERÉZIA</a:t>
            </a:r>
            <a:r>
              <a:rPr lang="sk-SK" sz="2600" dirty="0" smtClean="0">
                <a:latin typeface="Arial" pitchFamily="34" charset="0"/>
                <a:cs typeface="Arial" pitchFamily="34" charset="0"/>
              </a:rPr>
              <a:t>...mala vtedy iba </a:t>
            </a:r>
            <a:r>
              <a:rPr lang="sk-SK" sz="2600" dirty="0" smtClean="0">
                <a:solidFill>
                  <a:schemeClr val="bg1"/>
                </a:solidFill>
                <a:effectLst>
                  <a:outerShdw blurRad="38100" dist="38100" dir="2700000" algn="tl">
                    <a:srgbClr val="000000">
                      <a:alpha val="43137"/>
                    </a:srgbClr>
                  </a:outerShdw>
                </a:effectLst>
                <a:latin typeface="Arial" pitchFamily="34" charset="0"/>
                <a:cs typeface="Arial" pitchFamily="34" charset="0"/>
              </a:rPr>
              <a:t>23 rokov</a:t>
            </a:r>
            <a:r>
              <a:rPr lang="sk-SK" sz="2600" dirty="0" smtClean="0">
                <a:latin typeface="Arial" pitchFamily="34" charset="0"/>
                <a:cs typeface="Arial" pitchFamily="34" charset="0"/>
              </a:rPr>
              <a:t>...</a:t>
            </a:r>
            <a:endParaRPr lang="sk-SK" sz="2600" dirty="0">
              <a:latin typeface="Arial" pitchFamily="34" charset="0"/>
              <a:cs typeface="Arial" pitchFamily="34" charset="0"/>
            </a:endParaRPr>
          </a:p>
        </p:txBody>
      </p:sp>
      <p:pic>
        <p:nvPicPr>
          <p:cNvPr id="28674" name="Picture 2" descr="Mária Terézia"/>
          <p:cNvPicPr>
            <a:picLocks noChangeAspect="1" noChangeArrowheads="1"/>
          </p:cNvPicPr>
          <p:nvPr/>
        </p:nvPicPr>
        <p:blipFill>
          <a:blip r:embed="rId2"/>
          <a:srcRect/>
          <a:stretch>
            <a:fillRect/>
          </a:stretch>
        </p:blipFill>
        <p:spPr bwMode="auto">
          <a:xfrm>
            <a:off x="7429520" y="4857760"/>
            <a:ext cx="1714480" cy="2000240"/>
          </a:xfrm>
          <a:prstGeom prst="rect">
            <a:avLst/>
          </a:prstGeom>
          <a:noFill/>
        </p:spPr>
      </p:pic>
      <p:pic>
        <p:nvPicPr>
          <p:cNvPr id="28676" name="Picture 4" descr="František I. Štěpán Lotrinský – Wikipedie"/>
          <p:cNvPicPr>
            <a:picLocks noChangeAspect="1" noChangeArrowheads="1"/>
          </p:cNvPicPr>
          <p:nvPr/>
        </p:nvPicPr>
        <p:blipFill>
          <a:blip r:embed="rId3"/>
          <a:srcRect/>
          <a:stretch>
            <a:fillRect/>
          </a:stretch>
        </p:blipFill>
        <p:spPr bwMode="auto">
          <a:xfrm>
            <a:off x="7358077" y="0"/>
            <a:ext cx="1785923" cy="2071678"/>
          </a:xfrm>
          <a:prstGeom prst="rect">
            <a:avLst/>
          </a:prstGeom>
          <a:noFill/>
        </p:spPr>
      </p:pic>
      <p:sp>
        <p:nvSpPr>
          <p:cNvPr id="6" name="BlokTextu 5"/>
          <p:cNvSpPr txBox="1"/>
          <p:nvPr/>
        </p:nvSpPr>
        <p:spPr>
          <a:xfrm>
            <a:off x="4143372" y="1428736"/>
            <a:ext cx="3185487" cy="646331"/>
          </a:xfrm>
          <a:prstGeom prst="rect">
            <a:avLst/>
          </a:prstGeom>
        </p:spPr>
        <p:style>
          <a:lnRef idx="2">
            <a:schemeClr val="accent6"/>
          </a:lnRef>
          <a:fillRef idx="1">
            <a:schemeClr val="lt1"/>
          </a:fillRef>
          <a:effectRef idx="0">
            <a:schemeClr val="accent6"/>
          </a:effectRef>
          <a:fontRef idx="minor">
            <a:schemeClr val="dk1"/>
          </a:fontRef>
        </p:style>
        <p:txBody>
          <a:bodyPr wrap="none" rtlCol="0">
            <a:spAutoFit/>
          </a:bodyPr>
          <a:lstStyle/>
          <a:p>
            <a:r>
              <a:rPr lang="sk-SK" b="1" dirty="0" smtClean="0"/>
              <a:t>František Štefan Lotrinský </a:t>
            </a:r>
            <a:r>
              <a:rPr lang="sk-SK" dirty="0" smtClean="0"/>
              <a:t>– </a:t>
            </a:r>
          </a:p>
          <a:p>
            <a:r>
              <a:rPr lang="sk-SK" dirty="0"/>
              <a:t>m</a:t>
            </a:r>
            <a:r>
              <a:rPr lang="sk-SK" dirty="0" smtClean="0"/>
              <a:t>anžel Márie Terézie</a:t>
            </a:r>
            <a:endParaRPr lang="sk-SK" dirty="0"/>
          </a:p>
        </p:txBody>
      </p:sp>
      <p:sp>
        <p:nvSpPr>
          <p:cNvPr id="7" name="BlokTextu 6"/>
          <p:cNvSpPr txBox="1"/>
          <p:nvPr/>
        </p:nvSpPr>
        <p:spPr>
          <a:xfrm>
            <a:off x="5786446" y="6488668"/>
            <a:ext cx="1659429" cy="369332"/>
          </a:xfrm>
          <a:prstGeom prst="rect">
            <a:avLst/>
          </a:prstGeom>
        </p:spPr>
        <p:style>
          <a:lnRef idx="2">
            <a:schemeClr val="accent5"/>
          </a:lnRef>
          <a:fillRef idx="1">
            <a:schemeClr val="lt1"/>
          </a:fillRef>
          <a:effectRef idx="0">
            <a:schemeClr val="accent5"/>
          </a:effectRef>
          <a:fontRef idx="minor">
            <a:schemeClr val="dk1"/>
          </a:fontRef>
        </p:style>
        <p:txBody>
          <a:bodyPr wrap="none" rtlCol="0">
            <a:spAutoFit/>
          </a:bodyPr>
          <a:lstStyle/>
          <a:p>
            <a:pPr algn="ctr"/>
            <a:r>
              <a:rPr lang="sk-SK" b="1" dirty="0" smtClean="0"/>
              <a:t>Mária Terézia</a:t>
            </a:r>
            <a:endParaRPr lang="sk-SK" b="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a:xfrm>
            <a:off x="1214414" y="142852"/>
            <a:ext cx="6400800" cy="1507067"/>
          </a:xfrm>
        </p:spPr>
        <p:txBody>
          <a:bodyPr/>
          <a:lstStyle/>
          <a:p>
            <a:pPr algn="ctr"/>
            <a:r>
              <a:rPr lang="sk-SK" dirty="0" smtClean="0">
                <a:solidFill>
                  <a:schemeClr val="bg1"/>
                </a:solidFill>
                <a:effectLst>
                  <a:outerShdw blurRad="38100" dist="38100" dir="2700000" algn="tl">
                    <a:srgbClr val="000000">
                      <a:alpha val="43137"/>
                    </a:srgbClr>
                  </a:outerShdw>
                </a:effectLst>
              </a:rPr>
              <a:t>Habsburská monarchia</a:t>
            </a:r>
            <a:endParaRPr lang="sk-SK" dirty="0">
              <a:solidFill>
                <a:schemeClr val="bg1"/>
              </a:solidFill>
              <a:effectLst>
                <a:outerShdw blurRad="38100" dist="38100" dir="2700000" algn="tl">
                  <a:srgbClr val="000000">
                    <a:alpha val="43137"/>
                  </a:srgbClr>
                </a:outerShdw>
              </a:effectLst>
            </a:endParaRPr>
          </a:p>
        </p:txBody>
      </p:sp>
      <p:pic>
        <p:nvPicPr>
          <p:cNvPr id="25602" name="Picture 2" descr="Mapa Osvietenectvo a habsburská monarchia"/>
          <p:cNvPicPr>
            <a:picLocks noChangeAspect="1" noChangeArrowheads="1"/>
          </p:cNvPicPr>
          <p:nvPr/>
        </p:nvPicPr>
        <p:blipFill>
          <a:blip r:embed="rId2"/>
          <a:srcRect l="1250" t="17500" r="1249" b="16249"/>
          <a:stretch>
            <a:fillRect/>
          </a:stretch>
        </p:blipFill>
        <p:spPr bwMode="auto">
          <a:xfrm>
            <a:off x="0" y="1714488"/>
            <a:ext cx="9144000" cy="5143512"/>
          </a:xfrm>
          <a:prstGeom prst="rect">
            <a:avLst/>
          </a:prstGeom>
          <a:noFill/>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a:xfrm>
            <a:off x="0" y="0"/>
            <a:ext cx="6400800" cy="1507067"/>
          </a:xfrm>
        </p:spPr>
        <p:txBody>
          <a:bodyPr/>
          <a:lstStyle/>
          <a:p>
            <a:pPr algn="r"/>
            <a:r>
              <a:rPr lang="sk-SK" dirty="0" smtClean="0"/>
              <a:t/>
            </a:r>
            <a:br>
              <a:rPr lang="sk-SK" dirty="0" smtClean="0"/>
            </a:br>
            <a:r>
              <a:rPr lang="sk-SK" dirty="0" smtClean="0"/>
              <a:t>Začiatok vlády</a:t>
            </a:r>
            <a:endParaRPr lang="sk-SK" dirty="0"/>
          </a:p>
        </p:txBody>
      </p:sp>
      <p:sp>
        <p:nvSpPr>
          <p:cNvPr id="3" name="Zástupný symbol obsahu 2"/>
          <p:cNvSpPr>
            <a:spLocks noGrp="1"/>
          </p:cNvSpPr>
          <p:nvPr>
            <p:ph idx="1"/>
          </p:nvPr>
        </p:nvSpPr>
        <p:spPr>
          <a:xfrm>
            <a:off x="571472" y="2071678"/>
            <a:ext cx="6400800" cy="3615267"/>
          </a:xfrm>
        </p:spPr>
        <p:txBody>
          <a:bodyPr>
            <a:normAutofit/>
          </a:bodyPr>
          <a:lstStyle/>
          <a:p>
            <a:r>
              <a:rPr lang="sk-SK" sz="2600" dirty="0" smtClean="0">
                <a:solidFill>
                  <a:srgbClr val="FFFF00"/>
                </a:solidFill>
                <a:latin typeface="Arial" pitchFamily="34" charset="0"/>
                <a:cs typeface="Arial" pitchFamily="34" charset="0"/>
              </a:rPr>
              <a:t>Začiatok panovania </a:t>
            </a:r>
            <a:r>
              <a:rPr lang="sk-SK" sz="2600" dirty="0" smtClean="0">
                <a:latin typeface="Arial" pitchFamily="34" charset="0"/>
                <a:cs typeface="Arial" pitchFamily="34" charset="0"/>
              </a:rPr>
              <a:t>M. Terézie bol </a:t>
            </a:r>
            <a:r>
              <a:rPr lang="sk-SK" sz="2600" dirty="0" smtClean="0">
                <a:solidFill>
                  <a:srgbClr val="FFFF00"/>
                </a:solidFill>
                <a:latin typeface="Arial" pitchFamily="34" charset="0"/>
                <a:cs typeface="Arial" pitchFamily="34" charset="0"/>
              </a:rPr>
              <a:t>veľmi ťažký</a:t>
            </a:r>
            <a:r>
              <a:rPr lang="sk-SK" sz="2600" dirty="0" smtClean="0">
                <a:latin typeface="Arial" pitchFamily="34" charset="0"/>
                <a:cs typeface="Arial" pitchFamily="34" charset="0"/>
              </a:rPr>
              <a:t> =&gt; </a:t>
            </a:r>
            <a:r>
              <a:rPr lang="sk-SK" sz="2600" dirty="0" smtClean="0">
                <a:solidFill>
                  <a:schemeClr val="tx1"/>
                </a:solidFill>
                <a:latin typeface="Arial" pitchFamily="34" charset="0"/>
                <a:cs typeface="Arial" pitchFamily="34" charset="0"/>
              </a:rPr>
              <a:t>európski panovníci odmietali </a:t>
            </a:r>
            <a:r>
              <a:rPr lang="sk-SK" sz="2600" dirty="0" smtClean="0">
                <a:latin typeface="Arial" pitchFamily="34" charset="0"/>
                <a:cs typeface="Arial" pitchFamily="34" charset="0"/>
              </a:rPr>
              <a:t>uznať </a:t>
            </a:r>
            <a:r>
              <a:rPr lang="sk-SK" sz="2600" u="sng" dirty="0" smtClean="0">
                <a:solidFill>
                  <a:schemeClr val="bg1"/>
                </a:solidFill>
                <a:effectLst>
                  <a:outerShdw blurRad="38100" dist="38100" dir="2700000" algn="tl">
                    <a:srgbClr val="000000">
                      <a:alpha val="43137"/>
                    </a:srgbClr>
                  </a:outerShdw>
                </a:effectLst>
                <a:latin typeface="Arial" pitchFamily="34" charset="0"/>
                <a:cs typeface="Arial" pitchFamily="34" charset="0"/>
              </a:rPr>
              <a:t>PRAGMATICKÚ SANKCIU </a:t>
            </a:r>
            <a:r>
              <a:rPr lang="sk-SK" sz="2600" dirty="0" smtClean="0">
                <a:latin typeface="Arial" pitchFamily="34" charset="0"/>
                <a:cs typeface="Arial" pitchFamily="34" charset="0"/>
              </a:rPr>
              <a:t>(r.1713) </a:t>
            </a:r>
            <a:r>
              <a:rPr lang="sk-SK" sz="2600" dirty="0" smtClean="0">
                <a:solidFill>
                  <a:schemeClr val="tx1"/>
                </a:solidFill>
                <a:latin typeface="Arial" pitchFamily="34" charset="0"/>
                <a:cs typeface="Arial" pitchFamily="34" charset="0"/>
              </a:rPr>
              <a:t>a robili si nároky na</a:t>
            </a:r>
            <a:r>
              <a:rPr lang="sk-SK" sz="2600" dirty="0" smtClean="0">
                <a:latin typeface="Arial" pitchFamily="34" charset="0"/>
                <a:cs typeface="Arial" pitchFamily="34" charset="0"/>
              </a:rPr>
              <a:t> niektoré </a:t>
            </a:r>
            <a:r>
              <a:rPr lang="sk-SK" sz="2600" dirty="0" smtClean="0">
                <a:solidFill>
                  <a:schemeClr val="tx1"/>
                </a:solidFill>
                <a:effectLst>
                  <a:outerShdw blurRad="38100" dist="38100" dir="2700000" algn="tl">
                    <a:srgbClr val="000000">
                      <a:alpha val="43137"/>
                    </a:srgbClr>
                  </a:outerShdw>
                </a:effectLst>
                <a:latin typeface="Arial" pitchFamily="34" charset="0"/>
                <a:cs typeface="Arial" pitchFamily="34" charset="0"/>
              </a:rPr>
              <a:t>územia Habsburskej monarchie</a:t>
            </a:r>
            <a:r>
              <a:rPr lang="sk-SK" sz="2600" dirty="0" smtClean="0">
                <a:latin typeface="Arial" pitchFamily="34" charset="0"/>
                <a:cs typeface="Arial" pitchFamily="34" charset="0"/>
              </a:rPr>
              <a:t>...</a:t>
            </a:r>
            <a:endParaRPr lang="sk-SK" sz="2600" dirty="0">
              <a:latin typeface="Arial" pitchFamily="34" charset="0"/>
              <a:cs typeface="Arial" pitchFamily="34" charset="0"/>
            </a:endParaRPr>
          </a:p>
        </p:txBody>
      </p:sp>
      <p:pic>
        <p:nvPicPr>
          <p:cNvPr id="1026" name="Picture 2" descr="Mária Terézia – Wikipédia"/>
          <p:cNvPicPr>
            <a:picLocks noChangeAspect="1" noChangeArrowheads="1"/>
          </p:cNvPicPr>
          <p:nvPr/>
        </p:nvPicPr>
        <p:blipFill>
          <a:blip r:embed="rId2" cstate="print"/>
          <a:srcRect/>
          <a:stretch>
            <a:fillRect/>
          </a:stretch>
        </p:blipFill>
        <p:spPr bwMode="auto">
          <a:xfrm>
            <a:off x="6786578" y="0"/>
            <a:ext cx="2357422" cy="2571744"/>
          </a:xfrm>
          <a:prstGeom prst="rect">
            <a:avLst/>
          </a:prstGeom>
          <a:noFill/>
        </p:spPr>
      </p:pic>
      <p:sp>
        <p:nvSpPr>
          <p:cNvPr id="6" name="BlokTextu 5"/>
          <p:cNvSpPr txBox="1"/>
          <p:nvPr/>
        </p:nvSpPr>
        <p:spPr>
          <a:xfrm>
            <a:off x="5652120" y="5933584"/>
            <a:ext cx="3024335" cy="369332"/>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sk-SK" b="1" dirty="0" smtClean="0"/>
              <a:t>Pragmatická </a:t>
            </a:r>
            <a:r>
              <a:rPr lang="sk-SK" b="1" dirty="0" smtClean="0"/>
              <a:t>sankcia</a:t>
            </a:r>
            <a:endParaRPr lang="sk-SK" b="1" dirty="0"/>
          </a:p>
        </p:txBody>
      </p:sp>
      <p:sp>
        <p:nvSpPr>
          <p:cNvPr id="7" name="BlokTextu 6"/>
          <p:cNvSpPr txBox="1"/>
          <p:nvPr/>
        </p:nvSpPr>
        <p:spPr>
          <a:xfrm>
            <a:off x="285720" y="5000636"/>
            <a:ext cx="5521063" cy="923330"/>
          </a:xfrm>
          <a:prstGeom prst="rect">
            <a:avLst/>
          </a:prstGeom>
        </p:spPr>
        <p:style>
          <a:lnRef idx="1">
            <a:schemeClr val="accent6"/>
          </a:lnRef>
          <a:fillRef idx="2">
            <a:schemeClr val="accent6"/>
          </a:fillRef>
          <a:effectRef idx="1">
            <a:schemeClr val="accent6"/>
          </a:effectRef>
          <a:fontRef idx="minor">
            <a:schemeClr val="dk1"/>
          </a:fontRef>
        </p:style>
        <p:txBody>
          <a:bodyPr wrap="none" rtlCol="0">
            <a:spAutoFit/>
          </a:bodyPr>
          <a:lstStyle/>
          <a:p>
            <a:r>
              <a:rPr lang="sk-SK" b="1" dirty="0" smtClean="0"/>
              <a:t>Nariadenie</a:t>
            </a:r>
            <a:r>
              <a:rPr lang="sk-SK" dirty="0" smtClean="0"/>
              <a:t>, kt. vyhlasovalo </a:t>
            </a:r>
            <a:r>
              <a:rPr lang="sk-SK" b="1" dirty="0" smtClean="0"/>
              <a:t>nedeliteľnosť vlády</a:t>
            </a:r>
          </a:p>
          <a:p>
            <a:r>
              <a:rPr lang="sk-SK" b="1" dirty="0" smtClean="0"/>
              <a:t>Habsburgovcov</a:t>
            </a:r>
            <a:r>
              <a:rPr lang="sk-SK" dirty="0" smtClean="0"/>
              <a:t> a v prípade vymretia mužských</a:t>
            </a:r>
          </a:p>
          <a:p>
            <a:r>
              <a:rPr lang="sk-SK" dirty="0"/>
              <a:t>p</a:t>
            </a:r>
            <a:r>
              <a:rPr lang="sk-SK" dirty="0" smtClean="0"/>
              <a:t>otomkov </a:t>
            </a:r>
            <a:r>
              <a:rPr lang="sk-SK" b="1" dirty="0" smtClean="0"/>
              <a:t>pripúšťalo vládu v ženskej línii</a:t>
            </a:r>
            <a:endParaRPr lang="sk-SK" b="1" dirty="0"/>
          </a:p>
        </p:txBody>
      </p:sp>
      <p:cxnSp>
        <p:nvCxnSpPr>
          <p:cNvPr id="9" name="Rovná spojovacia šípka 8"/>
          <p:cNvCxnSpPr>
            <a:stCxn id="7" idx="3"/>
          </p:cNvCxnSpPr>
          <p:nvPr/>
        </p:nvCxnSpPr>
        <p:spPr>
          <a:xfrm>
            <a:off x="5806783" y="5462301"/>
            <a:ext cx="551167" cy="324153"/>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sp>
        <p:nvSpPr>
          <p:cNvPr id="10" name="BlokTextu 9"/>
          <p:cNvSpPr txBox="1"/>
          <p:nvPr/>
        </p:nvSpPr>
        <p:spPr>
          <a:xfrm>
            <a:off x="3643306" y="2214554"/>
            <a:ext cx="3110147" cy="369332"/>
          </a:xfrm>
          <a:prstGeom prst="rect">
            <a:avLst/>
          </a:prstGeom>
        </p:spPr>
        <p:style>
          <a:lnRef idx="2">
            <a:schemeClr val="accent5"/>
          </a:lnRef>
          <a:fillRef idx="1">
            <a:schemeClr val="lt1"/>
          </a:fillRef>
          <a:effectRef idx="0">
            <a:schemeClr val="accent5"/>
          </a:effectRef>
          <a:fontRef idx="minor">
            <a:schemeClr val="dk1"/>
          </a:fontRef>
        </p:style>
        <p:txBody>
          <a:bodyPr wrap="none" rtlCol="0">
            <a:spAutoFit/>
          </a:bodyPr>
          <a:lstStyle/>
          <a:p>
            <a:r>
              <a:rPr lang="sk-SK" b="1" dirty="0" smtClean="0"/>
              <a:t>Mária Terézia (1740 -1780)</a:t>
            </a:r>
            <a:endParaRPr lang="sk-SK" b="1" dirty="0"/>
          </a:p>
        </p:txBody>
      </p:sp>
      <p:sp>
        <p:nvSpPr>
          <p:cNvPr id="1030" name="AutoShape 6" descr="Charles VI, Holy Roman Emperor - Wikipedia"/>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sk-SK"/>
          </a:p>
        </p:txBody>
      </p:sp>
      <p:pic>
        <p:nvPicPr>
          <p:cNvPr id="1032" name="Picture 8" descr="Charles VI, Holy Roman Emperor - Wikipedia"/>
          <p:cNvPicPr>
            <a:picLocks noChangeAspect="1" noChangeArrowheads="1"/>
          </p:cNvPicPr>
          <p:nvPr/>
        </p:nvPicPr>
        <p:blipFill>
          <a:blip r:embed="rId3" cstate="print"/>
          <a:srcRect/>
          <a:stretch>
            <a:fillRect/>
          </a:stretch>
        </p:blipFill>
        <p:spPr bwMode="auto">
          <a:xfrm>
            <a:off x="0" y="0"/>
            <a:ext cx="2000232" cy="2500306"/>
          </a:xfrm>
          <a:prstGeom prst="rect">
            <a:avLst/>
          </a:prstGeom>
          <a:noFill/>
        </p:spPr>
      </p:pic>
      <p:sp>
        <p:nvSpPr>
          <p:cNvPr id="13" name="BlokTextu 12"/>
          <p:cNvSpPr txBox="1"/>
          <p:nvPr/>
        </p:nvSpPr>
        <p:spPr>
          <a:xfrm>
            <a:off x="2000232" y="0"/>
            <a:ext cx="3244799" cy="646331"/>
          </a:xfrm>
          <a:prstGeom prst="rect">
            <a:avLst/>
          </a:prstGeom>
        </p:spPr>
        <p:style>
          <a:lnRef idx="2">
            <a:schemeClr val="accent6"/>
          </a:lnRef>
          <a:fillRef idx="1">
            <a:schemeClr val="lt1"/>
          </a:fillRef>
          <a:effectRef idx="0">
            <a:schemeClr val="accent6"/>
          </a:effectRef>
          <a:fontRef idx="minor">
            <a:schemeClr val="dk1"/>
          </a:fontRef>
        </p:style>
        <p:txBody>
          <a:bodyPr wrap="none" rtlCol="0">
            <a:spAutoFit/>
          </a:bodyPr>
          <a:lstStyle/>
          <a:p>
            <a:r>
              <a:rPr lang="sk-SK" b="1" dirty="0" smtClean="0"/>
              <a:t>Karol VI. Habsburský </a:t>
            </a:r>
            <a:r>
              <a:rPr lang="sk-SK" dirty="0" smtClean="0"/>
              <a:t>– </a:t>
            </a:r>
            <a:r>
              <a:rPr lang="sk-SK" b="1" dirty="0" smtClean="0"/>
              <a:t>otec</a:t>
            </a:r>
          </a:p>
          <a:p>
            <a:r>
              <a:rPr lang="sk-SK" dirty="0" smtClean="0"/>
              <a:t>Márie Terézie</a:t>
            </a:r>
            <a:endParaRPr lang="sk-SK"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a:xfrm>
            <a:off x="0" y="0"/>
            <a:ext cx="6400800" cy="1507067"/>
          </a:xfrm>
        </p:spPr>
        <p:txBody>
          <a:bodyPr/>
          <a:lstStyle/>
          <a:p>
            <a:pPr algn="ctr"/>
            <a:r>
              <a:rPr lang="sk-SK" dirty="0" smtClean="0">
                <a:solidFill>
                  <a:schemeClr val="accent6">
                    <a:lumMod val="50000"/>
                  </a:schemeClr>
                </a:solidFill>
                <a:effectLst>
                  <a:outerShdw blurRad="38100" dist="38100" dir="2700000" algn="tl">
                    <a:srgbClr val="000000">
                      <a:alpha val="43137"/>
                    </a:srgbClr>
                  </a:outerShdw>
                </a:effectLst>
              </a:rPr>
              <a:t>Vojna o rakúske dedičstvo (1741 – 1745)</a:t>
            </a:r>
            <a:endParaRPr lang="sk-SK" dirty="0">
              <a:solidFill>
                <a:schemeClr val="accent6">
                  <a:lumMod val="50000"/>
                </a:schemeClr>
              </a:solidFill>
              <a:effectLst>
                <a:outerShdw blurRad="38100" dist="38100" dir="2700000" algn="tl">
                  <a:srgbClr val="000000">
                    <a:alpha val="43137"/>
                  </a:srgbClr>
                </a:outerShdw>
              </a:effectLst>
            </a:endParaRPr>
          </a:p>
        </p:txBody>
      </p:sp>
      <p:sp>
        <p:nvSpPr>
          <p:cNvPr id="3" name="Zástupný symbol obsahu 2"/>
          <p:cNvSpPr>
            <a:spLocks noGrp="1"/>
          </p:cNvSpPr>
          <p:nvPr>
            <p:ph idx="1"/>
          </p:nvPr>
        </p:nvSpPr>
        <p:spPr>
          <a:xfrm>
            <a:off x="428596" y="2071678"/>
            <a:ext cx="6400800" cy="4214842"/>
          </a:xfrm>
        </p:spPr>
        <p:txBody>
          <a:bodyPr>
            <a:normAutofit/>
          </a:bodyPr>
          <a:lstStyle/>
          <a:p>
            <a:r>
              <a:rPr lang="sk-SK" sz="2600" dirty="0" smtClean="0">
                <a:latin typeface="Arial" pitchFamily="34" charset="0"/>
                <a:cs typeface="Arial" pitchFamily="34" charset="0"/>
              </a:rPr>
              <a:t>V roku 1741 vypukla </a:t>
            </a:r>
            <a:r>
              <a:rPr lang="sk-SK" sz="2600" dirty="0" smtClean="0">
                <a:solidFill>
                  <a:schemeClr val="accent6">
                    <a:lumMod val="50000"/>
                  </a:schemeClr>
                </a:solidFill>
                <a:latin typeface="Arial" pitchFamily="34" charset="0"/>
                <a:cs typeface="Arial" pitchFamily="34" charset="0"/>
              </a:rPr>
              <a:t>vojna o</a:t>
            </a:r>
            <a:r>
              <a:rPr lang="sk-SK" sz="2600" dirty="0" smtClean="0">
                <a:latin typeface="Arial" pitchFamily="34" charset="0"/>
                <a:cs typeface="Arial" pitchFamily="34" charset="0"/>
              </a:rPr>
              <a:t> </a:t>
            </a:r>
            <a:r>
              <a:rPr lang="sk-SK" sz="2600" dirty="0" smtClean="0">
                <a:solidFill>
                  <a:srgbClr val="FF0000"/>
                </a:solidFill>
                <a:effectLst>
                  <a:outerShdw blurRad="38100" dist="38100" dir="2700000" algn="tl">
                    <a:srgbClr val="000000">
                      <a:alpha val="43137"/>
                    </a:srgbClr>
                  </a:outerShdw>
                </a:effectLst>
                <a:latin typeface="Arial" pitchFamily="34" charset="0"/>
                <a:cs typeface="Arial" pitchFamily="34" charset="0"/>
              </a:rPr>
              <a:t>„rakúske dedičstvo“</a:t>
            </a:r>
            <a:r>
              <a:rPr lang="sk-SK" sz="2600" dirty="0" smtClean="0">
                <a:latin typeface="Arial" pitchFamily="34" charset="0"/>
                <a:cs typeface="Arial" pitchFamily="34" charset="0"/>
              </a:rPr>
              <a:t>  </a:t>
            </a:r>
            <a:r>
              <a:rPr lang="sk-SK" sz="2600" dirty="0" smtClean="0">
                <a:latin typeface="Arial" pitchFamily="34" charset="0"/>
                <a:cs typeface="Arial" pitchFamily="34" charset="0"/>
                <a:sym typeface="Wingdings" pitchFamily="2" charset="2"/>
              </a:rPr>
              <a:t> dôvody: </a:t>
            </a:r>
            <a:r>
              <a:rPr lang="sk-SK" sz="2600" dirty="0" smtClean="0">
                <a:solidFill>
                  <a:srgbClr val="FFC000"/>
                </a:solidFill>
                <a:effectLst>
                  <a:outerShdw blurRad="38100" dist="38100" dir="2700000" algn="tl">
                    <a:srgbClr val="000000">
                      <a:alpha val="43137"/>
                    </a:srgbClr>
                  </a:outerShdw>
                </a:effectLst>
                <a:latin typeface="Arial" pitchFamily="34" charset="0"/>
                <a:cs typeface="Arial" pitchFamily="34" charset="0"/>
                <a:sym typeface="Wingdings" pitchFamily="2" charset="2"/>
              </a:rPr>
              <a:t>bavorský </a:t>
            </a:r>
            <a:r>
              <a:rPr lang="sk-SK" sz="2600" dirty="0" err="1" smtClean="0">
                <a:solidFill>
                  <a:srgbClr val="FFC000"/>
                </a:solidFill>
                <a:effectLst>
                  <a:outerShdw blurRad="38100" dist="38100" dir="2700000" algn="tl">
                    <a:srgbClr val="000000">
                      <a:alpha val="43137"/>
                    </a:srgbClr>
                  </a:outerShdw>
                </a:effectLst>
                <a:latin typeface="Arial" pitchFamily="34" charset="0"/>
                <a:cs typeface="Arial" pitchFamily="34" charset="0"/>
                <a:sym typeface="Wingdings" pitchFamily="2" charset="2"/>
              </a:rPr>
              <a:t>kurfirst</a:t>
            </a:r>
            <a:r>
              <a:rPr lang="sk-SK" sz="2600" dirty="0" smtClean="0">
                <a:solidFill>
                  <a:srgbClr val="FFC000"/>
                </a:solidFill>
                <a:effectLst>
                  <a:outerShdw blurRad="38100" dist="38100" dir="2700000" algn="tl">
                    <a:srgbClr val="000000">
                      <a:alpha val="43137"/>
                    </a:srgbClr>
                  </a:outerShdw>
                </a:effectLst>
                <a:latin typeface="Arial" pitchFamily="34" charset="0"/>
                <a:cs typeface="Arial" pitchFamily="34" charset="0"/>
                <a:sym typeface="Wingdings" pitchFamily="2" charset="2"/>
              </a:rPr>
              <a:t> </a:t>
            </a:r>
            <a:r>
              <a:rPr lang="sk-SK" sz="2600" dirty="0" smtClean="0">
                <a:latin typeface="Arial" pitchFamily="34" charset="0"/>
                <a:cs typeface="Arial" pitchFamily="34" charset="0"/>
                <a:sym typeface="Wingdings" pitchFamily="2" charset="2"/>
              </a:rPr>
              <a:t>a pruský panovník </a:t>
            </a:r>
            <a:r>
              <a:rPr lang="sk-SK" sz="2600" dirty="0" smtClean="0">
                <a:solidFill>
                  <a:schemeClr val="bg1"/>
                </a:solidFill>
                <a:effectLst>
                  <a:outerShdw blurRad="38100" dist="38100" dir="2700000" algn="tl">
                    <a:srgbClr val="000000">
                      <a:alpha val="43137"/>
                    </a:srgbClr>
                  </a:outerShdw>
                </a:effectLst>
                <a:latin typeface="Arial" pitchFamily="34" charset="0"/>
                <a:cs typeface="Arial" pitchFamily="34" charset="0"/>
                <a:sym typeface="Wingdings" pitchFamily="2" charset="2"/>
              </a:rPr>
              <a:t>Fridrich II. (chcel </a:t>
            </a:r>
            <a:r>
              <a:rPr lang="sk-SK" sz="2600" dirty="0" err="1" smtClean="0">
                <a:solidFill>
                  <a:schemeClr val="bg1"/>
                </a:solidFill>
                <a:effectLst>
                  <a:outerShdw blurRad="38100" dist="38100" dir="2700000" algn="tl">
                    <a:srgbClr val="000000">
                      <a:alpha val="43137"/>
                    </a:srgbClr>
                  </a:outerShdw>
                </a:effectLst>
                <a:latin typeface="Arial" pitchFamily="34" charset="0"/>
                <a:cs typeface="Arial" pitchFamily="34" charset="0"/>
                <a:sym typeface="Wingdings" pitchFamily="2" charset="2"/>
              </a:rPr>
              <a:t>Sliezko</a:t>
            </a:r>
            <a:r>
              <a:rPr lang="sk-SK" sz="2600" dirty="0" smtClean="0">
                <a:solidFill>
                  <a:schemeClr val="bg1"/>
                </a:solidFill>
                <a:effectLst>
                  <a:outerShdw blurRad="38100" dist="38100" dir="2700000" algn="tl">
                    <a:srgbClr val="000000">
                      <a:alpha val="43137"/>
                    </a:srgbClr>
                  </a:outerShdw>
                </a:effectLst>
                <a:latin typeface="Arial" pitchFamily="34" charset="0"/>
                <a:cs typeface="Arial" pitchFamily="34" charset="0"/>
                <a:sym typeface="Wingdings" pitchFamily="2" charset="2"/>
              </a:rPr>
              <a:t>) </a:t>
            </a:r>
            <a:r>
              <a:rPr lang="sk-SK" sz="2600" dirty="0" smtClean="0">
                <a:latin typeface="Arial" pitchFamily="34" charset="0"/>
                <a:cs typeface="Arial" pitchFamily="34" charset="0"/>
                <a:sym typeface="Wingdings" pitchFamily="2" charset="2"/>
              </a:rPr>
              <a:t>nechceli uznať pragmatickú sankciu...</a:t>
            </a:r>
          </a:p>
          <a:p>
            <a:r>
              <a:rPr lang="sk-SK" sz="2600" dirty="0" smtClean="0">
                <a:latin typeface="Arial" pitchFamily="34" charset="0"/>
                <a:cs typeface="Arial" pitchFamily="34" charset="0"/>
                <a:sym typeface="Wingdings" pitchFamily="2" charset="2"/>
              </a:rPr>
              <a:t>V bezvýchodiskovej situácii vojensky </a:t>
            </a:r>
            <a:r>
              <a:rPr lang="sk-SK" sz="2600" dirty="0" smtClean="0">
                <a:solidFill>
                  <a:schemeClr val="accent6">
                    <a:lumMod val="50000"/>
                  </a:schemeClr>
                </a:solidFill>
                <a:latin typeface="Arial" pitchFamily="34" charset="0"/>
                <a:cs typeface="Arial" pitchFamily="34" charset="0"/>
                <a:sym typeface="Wingdings" pitchFamily="2" charset="2"/>
              </a:rPr>
              <a:t>pomohla</a:t>
            </a:r>
            <a:r>
              <a:rPr lang="sk-SK" sz="2600" dirty="0" smtClean="0">
                <a:latin typeface="Arial" pitchFamily="34" charset="0"/>
                <a:cs typeface="Arial" pitchFamily="34" charset="0"/>
                <a:sym typeface="Wingdings" pitchFamily="2" charset="2"/>
              </a:rPr>
              <a:t> M. Terézii </a:t>
            </a:r>
            <a:r>
              <a:rPr lang="sk-SK" sz="2600" dirty="0" smtClean="0">
                <a:solidFill>
                  <a:schemeClr val="accent6">
                    <a:lumMod val="50000"/>
                  </a:schemeClr>
                </a:solidFill>
                <a:effectLst>
                  <a:outerShdw blurRad="38100" dist="38100" dir="2700000" algn="tl">
                    <a:srgbClr val="000000">
                      <a:alpha val="43137"/>
                    </a:srgbClr>
                  </a:outerShdw>
                </a:effectLst>
                <a:latin typeface="Arial" pitchFamily="34" charset="0"/>
                <a:cs typeface="Arial" pitchFamily="34" charset="0"/>
                <a:sym typeface="Wingdings" pitchFamily="2" charset="2"/>
              </a:rPr>
              <a:t>UHORSKÁ ŠĽACHTA </a:t>
            </a:r>
            <a:r>
              <a:rPr lang="sk-SK" sz="2600" dirty="0" smtClean="0">
                <a:latin typeface="Arial" pitchFamily="34" charset="0"/>
                <a:cs typeface="Arial" pitchFamily="34" charset="0"/>
                <a:sym typeface="Wingdings" pitchFamily="2" charset="2"/>
              </a:rPr>
              <a:t>=&gt; r. </a:t>
            </a:r>
            <a:r>
              <a:rPr lang="sk-SK" sz="2600" dirty="0" smtClean="0">
                <a:solidFill>
                  <a:schemeClr val="tx1"/>
                </a:solidFill>
                <a:effectLst>
                  <a:outerShdw blurRad="38100" dist="38100" dir="2700000" algn="tl">
                    <a:srgbClr val="000000">
                      <a:alpha val="43137"/>
                    </a:srgbClr>
                  </a:outerShdw>
                </a:effectLst>
                <a:latin typeface="Arial" pitchFamily="34" charset="0"/>
                <a:cs typeface="Arial" pitchFamily="34" charset="0"/>
                <a:sym typeface="Wingdings" pitchFamily="2" charset="2"/>
              </a:rPr>
              <a:t>1742 prímerie vo </a:t>
            </a:r>
            <a:r>
              <a:rPr lang="sk-SK" sz="2600" dirty="0" err="1" smtClean="0">
                <a:solidFill>
                  <a:schemeClr val="tx1"/>
                </a:solidFill>
                <a:effectLst>
                  <a:outerShdw blurRad="38100" dist="38100" dir="2700000" algn="tl">
                    <a:srgbClr val="000000">
                      <a:alpha val="43137"/>
                    </a:srgbClr>
                  </a:outerShdw>
                </a:effectLst>
                <a:latin typeface="Arial" pitchFamily="34" charset="0"/>
                <a:cs typeface="Arial" pitchFamily="34" charset="0"/>
                <a:sym typeface="Wingdings" pitchFamily="2" charset="2"/>
              </a:rPr>
              <a:t>Vroclavi</a:t>
            </a:r>
            <a:r>
              <a:rPr lang="sk-SK" sz="2600" dirty="0" smtClean="0">
                <a:solidFill>
                  <a:schemeClr val="tx1"/>
                </a:solidFill>
                <a:effectLst>
                  <a:outerShdw blurRad="38100" dist="38100" dir="2700000" algn="tl">
                    <a:srgbClr val="000000">
                      <a:alpha val="43137"/>
                    </a:srgbClr>
                  </a:outerShdw>
                </a:effectLst>
                <a:latin typeface="Arial" pitchFamily="34" charset="0"/>
                <a:cs typeface="Arial" pitchFamily="34" charset="0"/>
                <a:sym typeface="Wingdings" pitchFamily="2" charset="2"/>
              </a:rPr>
              <a:t> </a:t>
            </a:r>
            <a:r>
              <a:rPr lang="sk-SK" sz="2600" dirty="0" smtClean="0">
                <a:latin typeface="Arial" pitchFamily="34" charset="0"/>
                <a:cs typeface="Arial" pitchFamily="34" charset="0"/>
                <a:sym typeface="Wingdings" pitchFamily="2" charset="2"/>
              </a:rPr>
              <a:t>=&gt; </a:t>
            </a:r>
            <a:r>
              <a:rPr lang="sk-SK" sz="2600" dirty="0" smtClean="0">
                <a:solidFill>
                  <a:srgbClr val="FFFF00"/>
                </a:solidFill>
                <a:effectLst>
                  <a:outerShdw blurRad="38100" dist="38100" dir="2700000" algn="tl">
                    <a:srgbClr val="000000">
                      <a:alpha val="43137"/>
                    </a:srgbClr>
                  </a:outerShdw>
                </a:effectLst>
                <a:latin typeface="Arial" pitchFamily="34" charset="0"/>
                <a:cs typeface="Arial" pitchFamily="34" charset="0"/>
                <a:sym typeface="Wingdings" pitchFamily="2" charset="2"/>
              </a:rPr>
              <a:t>formálne sa vzdala </a:t>
            </a:r>
            <a:r>
              <a:rPr lang="sk-SK" sz="2600" dirty="0" err="1" smtClean="0">
                <a:solidFill>
                  <a:srgbClr val="FFFF00"/>
                </a:solidFill>
                <a:effectLst>
                  <a:outerShdw blurRad="38100" dist="38100" dir="2700000" algn="tl">
                    <a:srgbClr val="000000">
                      <a:alpha val="43137"/>
                    </a:srgbClr>
                  </a:outerShdw>
                </a:effectLst>
                <a:latin typeface="Arial" pitchFamily="34" charset="0"/>
                <a:cs typeface="Arial" pitchFamily="34" charset="0"/>
                <a:sym typeface="Wingdings" pitchFamily="2" charset="2"/>
              </a:rPr>
              <a:t>Sliezka</a:t>
            </a:r>
            <a:r>
              <a:rPr lang="sk-SK" sz="2600" dirty="0" smtClean="0">
                <a:latin typeface="Arial" pitchFamily="34" charset="0"/>
                <a:cs typeface="Arial" pitchFamily="34" charset="0"/>
                <a:sym typeface="Wingdings" pitchFamily="2" charset="2"/>
              </a:rPr>
              <a:t>...</a:t>
            </a:r>
            <a:endParaRPr lang="sk-SK" sz="2600" dirty="0">
              <a:latin typeface="Arial" pitchFamily="34" charset="0"/>
              <a:cs typeface="Arial" pitchFamily="34" charset="0"/>
            </a:endParaRPr>
          </a:p>
        </p:txBody>
      </p:sp>
      <p:pic>
        <p:nvPicPr>
          <p:cNvPr id="21508" name="Picture 4" descr="Fridrich II. Veliký – Wikicitáty"/>
          <p:cNvPicPr>
            <a:picLocks noChangeAspect="1" noChangeArrowheads="1"/>
          </p:cNvPicPr>
          <p:nvPr/>
        </p:nvPicPr>
        <p:blipFill>
          <a:blip r:embed="rId2" cstate="print"/>
          <a:srcRect/>
          <a:stretch>
            <a:fillRect/>
          </a:stretch>
        </p:blipFill>
        <p:spPr bwMode="auto">
          <a:xfrm>
            <a:off x="7072330" y="1"/>
            <a:ext cx="2071670" cy="2143116"/>
          </a:xfrm>
          <a:prstGeom prst="rect">
            <a:avLst/>
          </a:prstGeom>
          <a:noFill/>
        </p:spPr>
      </p:pic>
      <p:sp>
        <p:nvSpPr>
          <p:cNvPr id="6" name="BlokTextu 5"/>
          <p:cNvSpPr txBox="1"/>
          <p:nvPr/>
        </p:nvSpPr>
        <p:spPr>
          <a:xfrm>
            <a:off x="4429124" y="1785926"/>
            <a:ext cx="2642070" cy="369332"/>
          </a:xfrm>
          <a:prstGeom prst="rect">
            <a:avLst/>
          </a:prstGeom>
        </p:spPr>
        <p:style>
          <a:lnRef idx="2">
            <a:schemeClr val="accent6"/>
          </a:lnRef>
          <a:fillRef idx="1">
            <a:schemeClr val="lt1"/>
          </a:fillRef>
          <a:effectRef idx="0">
            <a:schemeClr val="accent6"/>
          </a:effectRef>
          <a:fontRef idx="minor">
            <a:schemeClr val="dk1"/>
          </a:fontRef>
        </p:style>
        <p:txBody>
          <a:bodyPr wrap="none" rtlCol="0">
            <a:spAutoFit/>
          </a:bodyPr>
          <a:lstStyle/>
          <a:p>
            <a:r>
              <a:rPr lang="sk-SK" b="1" dirty="0" smtClean="0"/>
              <a:t>Fridrich II</a:t>
            </a:r>
            <a:r>
              <a:rPr lang="sk-SK" dirty="0" smtClean="0"/>
              <a:t>. – pruský kráľ</a:t>
            </a:r>
            <a:endParaRPr lang="sk-SK" dirty="0"/>
          </a:p>
        </p:txBody>
      </p:sp>
      <p:sp>
        <p:nvSpPr>
          <p:cNvPr id="7" name="BlokTextu 6"/>
          <p:cNvSpPr txBox="1"/>
          <p:nvPr/>
        </p:nvSpPr>
        <p:spPr>
          <a:xfrm>
            <a:off x="5389446" y="6211669"/>
            <a:ext cx="3754554" cy="646331"/>
          </a:xfrm>
          <a:prstGeom prst="rect">
            <a:avLst/>
          </a:prstGeom>
        </p:spPr>
        <p:style>
          <a:lnRef idx="1">
            <a:schemeClr val="accent6"/>
          </a:lnRef>
          <a:fillRef idx="2">
            <a:schemeClr val="accent6"/>
          </a:fillRef>
          <a:effectRef idx="1">
            <a:schemeClr val="accent6"/>
          </a:effectRef>
          <a:fontRef idx="minor">
            <a:schemeClr val="dk1"/>
          </a:fontRef>
        </p:style>
        <p:txBody>
          <a:bodyPr wrap="none" rtlCol="0">
            <a:spAutoFit/>
          </a:bodyPr>
          <a:lstStyle/>
          <a:p>
            <a:r>
              <a:rPr lang="sk-SK" b="1" dirty="0" err="1" smtClean="0"/>
              <a:t>Sliezko</a:t>
            </a:r>
            <a:r>
              <a:rPr lang="sk-SK" dirty="0" smtClean="0"/>
              <a:t> bolo n</a:t>
            </a:r>
            <a:r>
              <a:rPr lang="sk-SK" b="1" dirty="0" smtClean="0"/>
              <a:t>ajpriemyselnejšou</a:t>
            </a:r>
          </a:p>
          <a:p>
            <a:r>
              <a:rPr lang="sk-SK" b="1" dirty="0"/>
              <a:t>č</a:t>
            </a:r>
            <a:r>
              <a:rPr lang="sk-SK" b="1" dirty="0" smtClean="0"/>
              <a:t>asťou</a:t>
            </a:r>
            <a:r>
              <a:rPr lang="sk-SK" dirty="0" smtClean="0"/>
              <a:t> </a:t>
            </a:r>
            <a:r>
              <a:rPr lang="sk-SK" u="sng" dirty="0" smtClean="0"/>
              <a:t>Habsburskej monarchie</a:t>
            </a:r>
            <a:endParaRPr lang="sk-SK" u="sng" dirty="0"/>
          </a:p>
        </p:txBody>
      </p:sp>
      <p:pic>
        <p:nvPicPr>
          <p:cNvPr id="21510" name="Picture 6" descr="https://upload.wikimedia.org/wikipedia/commons/thumb/4/4b/Silesia_%28Now%29.png/220px-Silesia_%28Now%29.png"/>
          <p:cNvPicPr>
            <a:picLocks noChangeAspect="1" noChangeArrowheads="1"/>
          </p:cNvPicPr>
          <p:nvPr/>
        </p:nvPicPr>
        <p:blipFill>
          <a:blip r:embed="rId3"/>
          <a:srcRect/>
          <a:stretch>
            <a:fillRect/>
          </a:stretch>
        </p:blipFill>
        <p:spPr bwMode="auto">
          <a:xfrm>
            <a:off x="6357950" y="3500438"/>
            <a:ext cx="2786050" cy="2357454"/>
          </a:xfrm>
          <a:prstGeom prst="rect">
            <a:avLst/>
          </a:prstGeom>
          <a:noFill/>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a:xfrm>
            <a:off x="0" y="0"/>
            <a:ext cx="6400800" cy="1507067"/>
          </a:xfrm>
        </p:spPr>
        <p:txBody>
          <a:bodyPr/>
          <a:lstStyle/>
          <a:p>
            <a:pPr algn="ctr"/>
            <a:r>
              <a:rPr lang="sk-SK" dirty="0" smtClean="0">
                <a:solidFill>
                  <a:srgbClr val="FFFF00"/>
                </a:solidFill>
                <a:effectLst>
                  <a:outerShdw blurRad="38100" dist="38100" dir="2700000" algn="tl">
                    <a:srgbClr val="000000">
                      <a:alpha val="43137"/>
                    </a:srgbClr>
                  </a:outerShdw>
                </a:effectLst>
              </a:rPr>
              <a:t>Sedemročná vojna (1756 – 1763)</a:t>
            </a:r>
            <a:endParaRPr lang="sk-SK" dirty="0">
              <a:solidFill>
                <a:srgbClr val="FFFF00"/>
              </a:solidFill>
              <a:effectLst>
                <a:outerShdw blurRad="38100" dist="38100" dir="2700000" algn="tl">
                  <a:srgbClr val="000000">
                    <a:alpha val="43137"/>
                  </a:srgbClr>
                </a:outerShdw>
              </a:effectLst>
            </a:endParaRPr>
          </a:p>
        </p:txBody>
      </p:sp>
      <p:sp>
        <p:nvSpPr>
          <p:cNvPr id="3" name="Zástupný symbol obsahu 2"/>
          <p:cNvSpPr>
            <a:spLocks noGrp="1"/>
          </p:cNvSpPr>
          <p:nvPr>
            <p:ph idx="1"/>
          </p:nvPr>
        </p:nvSpPr>
        <p:spPr>
          <a:xfrm>
            <a:off x="428596" y="2143116"/>
            <a:ext cx="6400800" cy="3615267"/>
          </a:xfrm>
        </p:spPr>
        <p:txBody>
          <a:bodyPr>
            <a:normAutofit/>
          </a:bodyPr>
          <a:lstStyle/>
          <a:p>
            <a:r>
              <a:rPr lang="sk-SK" sz="2600" dirty="0" smtClean="0">
                <a:solidFill>
                  <a:schemeClr val="bg1"/>
                </a:solidFill>
                <a:effectLst>
                  <a:outerShdw blurRad="38100" dist="38100" dir="2700000" algn="tl">
                    <a:srgbClr val="000000">
                      <a:alpha val="43137"/>
                    </a:srgbClr>
                  </a:outerShdw>
                </a:effectLst>
                <a:latin typeface="Arial" pitchFamily="34" charset="0"/>
                <a:cs typeface="Arial" pitchFamily="34" charset="0"/>
              </a:rPr>
              <a:t>M. Terézia </a:t>
            </a:r>
            <a:r>
              <a:rPr lang="sk-SK" sz="2600" dirty="0" smtClean="0">
                <a:latin typeface="Arial" pitchFamily="34" charset="0"/>
                <a:cs typeface="Arial" pitchFamily="34" charset="0"/>
              </a:rPr>
              <a:t>sa snažila </a:t>
            </a:r>
            <a:r>
              <a:rPr lang="sk-SK" sz="2600" dirty="0" err="1" smtClean="0">
                <a:solidFill>
                  <a:schemeClr val="tx1"/>
                </a:solidFill>
                <a:effectLst>
                  <a:outerShdw blurRad="38100" dist="38100" dir="2700000" algn="tl">
                    <a:srgbClr val="000000">
                      <a:alpha val="43137"/>
                    </a:srgbClr>
                  </a:outerShdw>
                </a:effectLst>
                <a:latin typeface="Arial" pitchFamily="34" charset="0"/>
                <a:cs typeface="Arial" pitchFamily="34" charset="0"/>
              </a:rPr>
              <a:t>Sliezko</a:t>
            </a:r>
            <a:r>
              <a:rPr lang="sk-SK" sz="2600" dirty="0" smtClean="0">
                <a:solidFill>
                  <a:schemeClr val="tx1"/>
                </a:solidFill>
                <a:effectLst>
                  <a:outerShdw blurRad="38100" dist="38100" dir="2700000" algn="tl">
                    <a:srgbClr val="000000">
                      <a:alpha val="43137"/>
                    </a:srgbClr>
                  </a:outerShdw>
                </a:effectLst>
                <a:latin typeface="Arial" pitchFamily="34" charset="0"/>
                <a:cs typeface="Arial" pitchFamily="34" charset="0"/>
              </a:rPr>
              <a:t> opätovne získať v</a:t>
            </a:r>
            <a:r>
              <a:rPr lang="sk-SK" sz="2600" dirty="0" smtClean="0">
                <a:latin typeface="Arial" pitchFamily="34" charset="0"/>
                <a:cs typeface="Arial" pitchFamily="34" charset="0"/>
              </a:rPr>
              <a:t> tzv. </a:t>
            </a:r>
            <a:r>
              <a:rPr lang="sk-SK" sz="2600" dirty="0" smtClean="0">
                <a:solidFill>
                  <a:srgbClr val="FF0000"/>
                </a:solidFill>
                <a:effectLst>
                  <a:outerShdw blurRad="38100" dist="38100" dir="2700000" algn="tl">
                    <a:srgbClr val="000000">
                      <a:alpha val="43137"/>
                    </a:srgbClr>
                  </a:outerShdw>
                </a:effectLst>
                <a:latin typeface="Arial" pitchFamily="34" charset="0"/>
                <a:cs typeface="Arial" pitchFamily="34" charset="0"/>
              </a:rPr>
              <a:t>sedemročnej vojne</a:t>
            </a:r>
            <a:r>
              <a:rPr lang="sk-SK" sz="2600" dirty="0" smtClean="0">
                <a:latin typeface="Arial" pitchFamily="34" charset="0"/>
                <a:cs typeface="Arial" pitchFamily="34" charset="0"/>
              </a:rPr>
              <a:t>, ale definitívne o neho prišla, keď </a:t>
            </a:r>
            <a:r>
              <a:rPr lang="sk-SK" sz="2600" dirty="0" smtClean="0">
                <a:solidFill>
                  <a:schemeClr val="tx1"/>
                </a:solidFill>
                <a:latin typeface="Arial" pitchFamily="34" charset="0"/>
                <a:cs typeface="Arial" pitchFamily="34" charset="0"/>
              </a:rPr>
              <a:t>vojensky nestačila na</a:t>
            </a:r>
            <a:r>
              <a:rPr lang="sk-SK" sz="2600" dirty="0" smtClean="0">
                <a:latin typeface="Arial" pitchFamily="34" charset="0"/>
                <a:cs typeface="Arial" pitchFamily="34" charset="0"/>
              </a:rPr>
              <a:t> </a:t>
            </a:r>
            <a:r>
              <a:rPr lang="sk-SK" sz="2600" dirty="0" smtClean="0">
                <a:solidFill>
                  <a:srgbClr val="FFC000"/>
                </a:solidFill>
                <a:effectLst>
                  <a:outerShdw blurRad="38100" dist="38100" dir="2700000" algn="tl">
                    <a:srgbClr val="000000">
                      <a:alpha val="43137"/>
                    </a:srgbClr>
                  </a:outerShdw>
                </a:effectLst>
                <a:latin typeface="Arial" pitchFamily="34" charset="0"/>
                <a:cs typeface="Arial" pitchFamily="34" charset="0"/>
              </a:rPr>
              <a:t>Prusko</a:t>
            </a:r>
            <a:r>
              <a:rPr lang="sk-SK" sz="2600" dirty="0" smtClean="0">
                <a:latin typeface="Arial" pitchFamily="34" charset="0"/>
                <a:cs typeface="Arial" pitchFamily="34" charset="0"/>
              </a:rPr>
              <a:t>...</a:t>
            </a:r>
          </a:p>
          <a:p>
            <a:r>
              <a:rPr lang="sk-SK" sz="2600" b="1" dirty="0" smtClean="0">
                <a:solidFill>
                  <a:schemeClr val="accent5">
                    <a:lumMod val="50000"/>
                  </a:schemeClr>
                </a:solidFill>
                <a:effectLst>
                  <a:outerShdw blurRad="38100" dist="38100" dir="2700000" algn="tl">
                    <a:srgbClr val="000000">
                      <a:alpha val="43137"/>
                    </a:srgbClr>
                  </a:outerShdw>
                </a:effectLst>
                <a:latin typeface="Arial" pitchFamily="34" charset="0"/>
                <a:cs typeface="Arial" pitchFamily="34" charset="0"/>
              </a:rPr>
              <a:t>Prehraté vojny </a:t>
            </a:r>
            <a:r>
              <a:rPr lang="sk-SK" sz="2600" dirty="0" smtClean="0">
                <a:latin typeface="Arial" pitchFamily="34" charset="0"/>
                <a:cs typeface="Arial" pitchFamily="34" charset="0"/>
              </a:rPr>
              <a:t>a </a:t>
            </a:r>
            <a:r>
              <a:rPr lang="sk-SK" sz="2600" b="1" dirty="0" smtClean="0">
                <a:solidFill>
                  <a:schemeClr val="accent3">
                    <a:lumMod val="50000"/>
                  </a:schemeClr>
                </a:solidFill>
                <a:effectLst>
                  <a:outerShdw blurRad="38100" dist="38100" dir="2700000" algn="tl">
                    <a:srgbClr val="000000">
                      <a:alpha val="43137"/>
                    </a:srgbClr>
                  </a:outerShdw>
                </a:effectLst>
                <a:latin typeface="Arial" pitchFamily="34" charset="0"/>
                <a:cs typeface="Arial" pitchFamily="34" charset="0"/>
              </a:rPr>
              <a:t>strata </a:t>
            </a:r>
            <a:r>
              <a:rPr lang="sk-SK" sz="2600" b="1" dirty="0" err="1" smtClean="0">
                <a:solidFill>
                  <a:schemeClr val="accent3">
                    <a:lumMod val="50000"/>
                  </a:schemeClr>
                </a:solidFill>
                <a:effectLst>
                  <a:outerShdw blurRad="38100" dist="38100" dir="2700000" algn="tl">
                    <a:srgbClr val="000000">
                      <a:alpha val="43137"/>
                    </a:srgbClr>
                  </a:outerShdw>
                </a:effectLst>
                <a:latin typeface="Arial" pitchFamily="34" charset="0"/>
                <a:cs typeface="Arial" pitchFamily="34" charset="0"/>
              </a:rPr>
              <a:t>Sliezka</a:t>
            </a:r>
            <a:r>
              <a:rPr lang="sk-SK" sz="2600" b="1" dirty="0" smtClean="0">
                <a:solidFill>
                  <a:schemeClr val="accent3">
                    <a:lumMod val="50000"/>
                  </a:schemeClr>
                </a:solidFill>
                <a:effectLst>
                  <a:outerShdw blurRad="38100" dist="38100" dir="2700000" algn="tl">
                    <a:srgbClr val="000000">
                      <a:alpha val="43137"/>
                    </a:srgbClr>
                  </a:outerShdw>
                </a:effectLst>
                <a:latin typeface="Arial" pitchFamily="34" charset="0"/>
                <a:cs typeface="Arial" pitchFamily="34" charset="0"/>
              </a:rPr>
              <a:t> </a:t>
            </a:r>
            <a:r>
              <a:rPr lang="sk-SK" sz="2600" dirty="0" smtClean="0">
                <a:latin typeface="Arial" pitchFamily="34" charset="0"/>
                <a:cs typeface="Arial" pitchFamily="34" charset="0"/>
              </a:rPr>
              <a:t>=&gt; </a:t>
            </a:r>
            <a:r>
              <a:rPr lang="sk-SK" sz="2600" u="sng" dirty="0" smtClean="0">
                <a:solidFill>
                  <a:schemeClr val="bg1"/>
                </a:solidFill>
                <a:effectLst>
                  <a:outerShdw blurRad="38100" dist="38100" dir="2700000" algn="tl">
                    <a:srgbClr val="000000">
                      <a:alpha val="43137"/>
                    </a:srgbClr>
                  </a:outerShdw>
                </a:effectLst>
                <a:latin typeface="Arial" pitchFamily="34" charset="0"/>
                <a:cs typeface="Arial" pitchFamily="34" charset="0"/>
              </a:rPr>
              <a:t>monarchia slabá</a:t>
            </a:r>
            <a:endParaRPr lang="sk-SK" sz="2600" u="sng" dirty="0">
              <a:solidFill>
                <a:schemeClr val="bg1"/>
              </a:solidFill>
              <a:effectLst>
                <a:outerShdw blurRad="38100" dist="38100" dir="2700000" algn="tl">
                  <a:srgbClr val="000000">
                    <a:alpha val="43137"/>
                  </a:srgbClr>
                </a:outerShdw>
              </a:effectLst>
              <a:latin typeface="Arial" pitchFamily="34" charset="0"/>
              <a:cs typeface="Arial" pitchFamily="34" charset="0"/>
            </a:endParaRPr>
          </a:p>
        </p:txBody>
      </p:sp>
      <p:pic>
        <p:nvPicPr>
          <p:cNvPr id="22530" name="Picture 2" descr="Kunersdorff.jpg"/>
          <p:cNvPicPr>
            <a:picLocks noChangeAspect="1" noChangeArrowheads="1"/>
          </p:cNvPicPr>
          <p:nvPr/>
        </p:nvPicPr>
        <p:blipFill>
          <a:blip r:embed="rId2"/>
          <a:srcRect/>
          <a:stretch>
            <a:fillRect/>
          </a:stretch>
        </p:blipFill>
        <p:spPr bwMode="auto">
          <a:xfrm>
            <a:off x="6286500" y="0"/>
            <a:ext cx="2857500" cy="2143125"/>
          </a:xfrm>
          <a:prstGeom prst="rect">
            <a:avLst/>
          </a:prstGeom>
          <a:noFill/>
        </p:spPr>
      </p:pic>
      <p:cxnSp>
        <p:nvCxnSpPr>
          <p:cNvPr id="6" name="Rovná spojovacia šípka 5"/>
          <p:cNvCxnSpPr/>
          <p:nvPr/>
        </p:nvCxnSpPr>
        <p:spPr>
          <a:xfrm>
            <a:off x="5715008" y="500042"/>
            <a:ext cx="571504" cy="214314"/>
          </a:xfrm>
          <a:prstGeom prst="straightConnector1">
            <a:avLst/>
          </a:prstGeom>
          <a:ln>
            <a:tailEnd type="arrow"/>
          </a:ln>
        </p:spPr>
        <p:style>
          <a:lnRef idx="3">
            <a:schemeClr val="accent5"/>
          </a:lnRef>
          <a:fillRef idx="0">
            <a:schemeClr val="accent5"/>
          </a:fillRef>
          <a:effectRef idx="2">
            <a:schemeClr val="accent5"/>
          </a:effectRef>
          <a:fontRef idx="minor">
            <a:schemeClr val="tx1"/>
          </a:fontRef>
        </p:style>
      </p:cxnSp>
      <p:cxnSp>
        <p:nvCxnSpPr>
          <p:cNvPr id="8" name="Rovná spojovacia šípka 7"/>
          <p:cNvCxnSpPr/>
          <p:nvPr/>
        </p:nvCxnSpPr>
        <p:spPr>
          <a:xfrm>
            <a:off x="3357554" y="5000636"/>
            <a:ext cx="1143008" cy="1588"/>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10" name="Rovná spojovacia šípka 9"/>
          <p:cNvCxnSpPr/>
          <p:nvPr/>
        </p:nvCxnSpPr>
        <p:spPr>
          <a:xfrm rot="16200000" flipH="1">
            <a:off x="2928926" y="5429264"/>
            <a:ext cx="1000132" cy="142876"/>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11" name="BlokTextu 10"/>
          <p:cNvSpPr txBox="1"/>
          <p:nvPr/>
        </p:nvSpPr>
        <p:spPr>
          <a:xfrm>
            <a:off x="4500562" y="4857760"/>
            <a:ext cx="1619354" cy="369332"/>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sk-SK" b="1" dirty="0" smtClean="0"/>
              <a:t>hospodársky</a:t>
            </a:r>
            <a:endParaRPr lang="sk-SK" b="1" dirty="0"/>
          </a:p>
        </p:txBody>
      </p:sp>
      <p:sp>
        <p:nvSpPr>
          <p:cNvPr id="12" name="BlokTextu 11"/>
          <p:cNvSpPr txBox="1"/>
          <p:nvPr/>
        </p:nvSpPr>
        <p:spPr>
          <a:xfrm>
            <a:off x="3571868" y="5715016"/>
            <a:ext cx="1176925" cy="369332"/>
          </a:xfrm>
          <a:prstGeom prst="rect">
            <a:avLst/>
          </a:prstGeom>
        </p:spPr>
        <p:style>
          <a:lnRef idx="1">
            <a:schemeClr val="accent6"/>
          </a:lnRef>
          <a:fillRef idx="2">
            <a:schemeClr val="accent6"/>
          </a:fillRef>
          <a:effectRef idx="1">
            <a:schemeClr val="accent6"/>
          </a:effectRef>
          <a:fontRef idx="minor">
            <a:schemeClr val="dk1"/>
          </a:fontRef>
        </p:style>
        <p:txBody>
          <a:bodyPr wrap="none" rtlCol="0">
            <a:spAutoFit/>
          </a:bodyPr>
          <a:lstStyle/>
          <a:p>
            <a:r>
              <a:rPr lang="sk-SK" b="1" dirty="0" smtClean="0"/>
              <a:t>vojensky</a:t>
            </a:r>
            <a:endParaRPr lang="sk-SK" b="1" dirty="0"/>
          </a:p>
        </p:txBody>
      </p:sp>
      <p:sp>
        <p:nvSpPr>
          <p:cNvPr id="13" name="Pravá zložená zátvorka 12"/>
          <p:cNvSpPr/>
          <p:nvPr/>
        </p:nvSpPr>
        <p:spPr>
          <a:xfrm>
            <a:off x="6143636" y="4929198"/>
            <a:ext cx="285752" cy="1214446"/>
          </a:xfrm>
          <a:prstGeom prst="rightBrace">
            <a:avLst/>
          </a:prstGeom>
        </p:spPr>
        <p:style>
          <a:lnRef idx="3">
            <a:schemeClr val="accent5"/>
          </a:lnRef>
          <a:fillRef idx="0">
            <a:schemeClr val="accent5"/>
          </a:fillRef>
          <a:effectRef idx="2">
            <a:schemeClr val="accent5"/>
          </a:effectRef>
          <a:fontRef idx="minor">
            <a:schemeClr val="tx1"/>
          </a:fontRef>
        </p:style>
        <p:txBody>
          <a:bodyPr rtlCol="0" anchor="ctr"/>
          <a:lstStyle/>
          <a:p>
            <a:pPr algn="ctr"/>
            <a:endParaRPr lang="sk-SK"/>
          </a:p>
        </p:txBody>
      </p:sp>
      <p:sp>
        <p:nvSpPr>
          <p:cNvPr id="14" name="BlokTextu 13"/>
          <p:cNvSpPr txBox="1"/>
          <p:nvPr/>
        </p:nvSpPr>
        <p:spPr>
          <a:xfrm>
            <a:off x="6434604" y="5357826"/>
            <a:ext cx="2709396" cy="369332"/>
          </a:xfrm>
          <a:prstGeom prst="rect">
            <a:avLst/>
          </a:prstGeom>
        </p:spPr>
        <p:style>
          <a:lnRef idx="1">
            <a:schemeClr val="accent5"/>
          </a:lnRef>
          <a:fillRef idx="2">
            <a:schemeClr val="accent5"/>
          </a:fillRef>
          <a:effectRef idx="1">
            <a:schemeClr val="accent5"/>
          </a:effectRef>
          <a:fontRef idx="minor">
            <a:schemeClr val="dk1"/>
          </a:fontRef>
        </p:style>
        <p:txBody>
          <a:bodyPr wrap="none" rtlCol="0">
            <a:spAutoFit/>
          </a:bodyPr>
          <a:lstStyle/>
          <a:p>
            <a:r>
              <a:rPr lang="sk-SK" u="sng" dirty="0" smtClean="0">
                <a:effectLst>
                  <a:outerShdw blurRad="38100" dist="38100" dir="2700000" algn="tl">
                    <a:srgbClr val="000000">
                      <a:alpha val="43137"/>
                    </a:srgbClr>
                  </a:outerShdw>
                </a:effectLst>
              </a:rPr>
              <a:t>Nevyhnutnosť reforiem</a:t>
            </a:r>
            <a:endParaRPr lang="sk-SK" u="sng" dirty="0">
              <a:effectLst>
                <a:outerShdw blurRad="38100" dist="38100" dir="2700000" algn="tl">
                  <a:srgbClr val="000000">
                    <a:alpha val="43137"/>
                  </a:srgbClr>
                </a:outerShdw>
              </a:effectLst>
            </a:endParaRPr>
          </a:p>
        </p:txBody>
      </p:sp>
      <p:cxnSp>
        <p:nvCxnSpPr>
          <p:cNvPr id="16" name="Rovná spojovacia šípka 15"/>
          <p:cNvCxnSpPr/>
          <p:nvPr/>
        </p:nvCxnSpPr>
        <p:spPr>
          <a:xfrm rot="10800000" flipV="1">
            <a:off x="857224" y="5214950"/>
            <a:ext cx="1143008" cy="1000132"/>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sp>
        <p:nvSpPr>
          <p:cNvPr id="17" name="BlokTextu 16"/>
          <p:cNvSpPr txBox="1"/>
          <p:nvPr/>
        </p:nvSpPr>
        <p:spPr>
          <a:xfrm>
            <a:off x="928662" y="6286520"/>
            <a:ext cx="4323620" cy="369332"/>
          </a:xfrm>
          <a:prstGeom prst="rect">
            <a:avLst/>
          </a:prstGeom>
        </p:spPr>
        <p:style>
          <a:lnRef idx="2">
            <a:schemeClr val="accent6"/>
          </a:lnRef>
          <a:fillRef idx="1">
            <a:schemeClr val="lt1"/>
          </a:fillRef>
          <a:effectRef idx="0">
            <a:schemeClr val="accent6"/>
          </a:effectRef>
          <a:fontRef idx="minor">
            <a:schemeClr val="dk1"/>
          </a:fontRef>
        </p:style>
        <p:txBody>
          <a:bodyPr wrap="none" rtlCol="0">
            <a:spAutoFit/>
          </a:bodyPr>
          <a:lstStyle/>
          <a:p>
            <a:r>
              <a:rPr lang="sk-SK" dirty="0" smtClean="0"/>
              <a:t>Zaostalosť </a:t>
            </a:r>
            <a:r>
              <a:rPr lang="sk-SK" b="1" dirty="0" smtClean="0"/>
              <a:t>HABSBURSKEJ MONARCHIE</a:t>
            </a:r>
            <a:endParaRPr lang="sk-SK" b="1" dirty="0"/>
          </a:p>
        </p:txBody>
      </p:sp>
      <p:cxnSp>
        <p:nvCxnSpPr>
          <p:cNvPr id="19" name="Rovná spojovacia šípka 18"/>
          <p:cNvCxnSpPr>
            <a:stCxn id="17" idx="3"/>
          </p:cNvCxnSpPr>
          <p:nvPr/>
        </p:nvCxnSpPr>
        <p:spPr>
          <a:xfrm flipV="1">
            <a:off x="5252282" y="5786454"/>
            <a:ext cx="2534428" cy="684732"/>
          </a:xfrm>
          <a:prstGeom prst="straightConnector1">
            <a:avLst/>
          </a:prstGeom>
          <a:ln>
            <a:tailEnd type="arrow"/>
          </a:ln>
        </p:spPr>
        <p:style>
          <a:lnRef idx="3">
            <a:schemeClr val="accent5"/>
          </a:lnRef>
          <a:fillRef idx="0">
            <a:schemeClr val="accent5"/>
          </a:fillRef>
          <a:effectRef idx="2">
            <a:schemeClr val="accent5"/>
          </a:effectRef>
          <a:fontRef idx="minor">
            <a:schemeClr val="tx1"/>
          </a:fontRef>
        </p:style>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a:xfrm>
            <a:off x="0" y="0"/>
            <a:ext cx="6400800" cy="1507067"/>
          </a:xfrm>
        </p:spPr>
        <p:txBody>
          <a:bodyPr/>
          <a:lstStyle/>
          <a:p>
            <a:pPr algn="ctr"/>
            <a:r>
              <a:rPr lang="sk-SK" dirty="0" smtClean="0">
                <a:effectLst>
                  <a:outerShdw blurRad="38100" dist="38100" dir="2700000" algn="tl">
                    <a:srgbClr val="000000">
                      <a:alpha val="43137"/>
                    </a:srgbClr>
                  </a:outerShdw>
                </a:effectLst>
              </a:rPr>
              <a:t>Reformy</a:t>
            </a:r>
            <a:endParaRPr lang="sk-SK" dirty="0">
              <a:effectLst>
                <a:outerShdw blurRad="38100" dist="38100" dir="2700000" algn="tl">
                  <a:srgbClr val="000000">
                    <a:alpha val="43137"/>
                  </a:srgbClr>
                </a:outerShdw>
              </a:effectLst>
            </a:endParaRPr>
          </a:p>
        </p:txBody>
      </p:sp>
      <p:sp>
        <p:nvSpPr>
          <p:cNvPr id="3" name="Zástupný symbol obsahu 2"/>
          <p:cNvSpPr>
            <a:spLocks noGrp="1"/>
          </p:cNvSpPr>
          <p:nvPr>
            <p:ph idx="1"/>
          </p:nvPr>
        </p:nvSpPr>
        <p:spPr>
          <a:xfrm>
            <a:off x="500034" y="1928802"/>
            <a:ext cx="6400800" cy="4286280"/>
          </a:xfrm>
        </p:spPr>
        <p:txBody>
          <a:bodyPr>
            <a:normAutofit/>
          </a:bodyPr>
          <a:lstStyle/>
          <a:p>
            <a:r>
              <a:rPr lang="sk-SK" sz="2600" dirty="0" smtClean="0">
                <a:effectLst>
                  <a:outerShdw blurRad="38100" dist="38100" dir="2700000" algn="tl">
                    <a:srgbClr val="000000">
                      <a:alpha val="43137"/>
                    </a:srgbClr>
                  </a:outerShdw>
                </a:effectLst>
                <a:latin typeface="Arial" pitchFamily="34" charset="0"/>
                <a:cs typeface="Arial" pitchFamily="34" charset="0"/>
              </a:rPr>
              <a:t>Cieľom </a:t>
            </a:r>
            <a:r>
              <a:rPr lang="sk-SK" sz="2600" dirty="0" smtClean="0">
                <a:solidFill>
                  <a:schemeClr val="accent5">
                    <a:lumMod val="50000"/>
                  </a:schemeClr>
                </a:solidFill>
                <a:effectLst>
                  <a:outerShdw blurRad="38100" dist="38100" dir="2700000" algn="tl">
                    <a:srgbClr val="000000">
                      <a:alpha val="43137"/>
                    </a:srgbClr>
                  </a:outerShdw>
                </a:effectLst>
                <a:latin typeface="Arial" pitchFamily="34" charset="0"/>
                <a:cs typeface="Arial" pitchFamily="34" charset="0"/>
              </a:rPr>
              <a:t>reforiem</a:t>
            </a:r>
            <a:r>
              <a:rPr lang="sk-SK" sz="2600" dirty="0" smtClean="0">
                <a:effectLst>
                  <a:outerShdw blurRad="38100" dist="38100" dir="2700000" algn="tl">
                    <a:srgbClr val="000000">
                      <a:alpha val="43137"/>
                    </a:srgbClr>
                  </a:outerShdw>
                </a:effectLst>
                <a:latin typeface="Arial" pitchFamily="34" charset="0"/>
                <a:cs typeface="Arial" pitchFamily="34" charset="0"/>
              </a:rPr>
              <a:t> </a:t>
            </a:r>
            <a:r>
              <a:rPr lang="sk-SK" sz="2600" dirty="0" smtClean="0">
                <a:latin typeface="Arial" pitchFamily="34" charset="0"/>
                <a:cs typeface="Arial" pitchFamily="34" charset="0"/>
              </a:rPr>
              <a:t>bolo </a:t>
            </a:r>
            <a:r>
              <a:rPr lang="sk-SK" sz="2600" u="sng" dirty="0" smtClean="0">
                <a:solidFill>
                  <a:schemeClr val="bg1"/>
                </a:solidFill>
                <a:effectLst>
                  <a:outerShdw blurRad="38100" dist="38100" dir="2700000" algn="tl">
                    <a:srgbClr val="000000">
                      <a:alpha val="43137"/>
                    </a:srgbClr>
                  </a:outerShdw>
                </a:effectLst>
                <a:latin typeface="Arial" pitchFamily="34" charset="0"/>
                <a:cs typeface="Arial" pitchFamily="34" charset="0"/>
              </a:rPr>
              <a:t>hospodársky</a:t>
            </a:r>
            <a:r>
              <a:rPr lang="sk-SK" sz="2600" dirty="0" smtClean="0">
                <a:solidFill>
                  <a:srgbClr val="FFC000"/>
                </a:solidFill>
                <a:effectLst>
                  <a:outerShdw blurRad="38100" dist="38100" dir="2700000" algn="tl">
                    <a:srgbClr val="000000">
                      <a:alpha val="43137"/>
                    </a:srgbClr>
                  </a:outerShdw>
                </a:effectLst>
                <a:latin typeface="Arial" pitchFamily="34" charset="0"/>
                <a:cs typeface="Arial" pitchFamily="34" charset="0"/>
              </a:rPr>
              <a:t> a </a:t>
            </a:r>
            <a:r>
              <a:rPr lang="sk-SK" sz="2600" u="sng" dirty="0" smtClean="0">
                <a:solidFill>
                  <a:srgbClr val="FFC000"/>
                </a:solidFill>
                <a:effectLst>
                  <a:outerShdw blurRad="38100" dist="38100" dir="2700000" algn="tl">
                    <a:srgbClr val="000000">
                      <a:alpha val="43137"/>
                    </a:srgbClr>
                  </a:outerShdw>
                </a:effectLst>
                <a:latin typeface="Arial" pitchFamily="34" charset="0"/>
                <a:cs typeface="Arial" pitchFamily="34" charset="0"/>
              </a:rPr>
              <a:t>mocensky</a:t>
            </a:r>
            <a:r>
              <a:rPr lang="sk-SK" sz="2600" dirty="0" smtClean="0">
                <a:solidFill>
                  <a:srgbClr val="FFC000"/>
                </a:solidFill>
                <a:effectLst>
                  <a:outerShdw blurRad="38100" dist="38100" dir="2700000" algn="tl">
                    <a:srgbClr val="000000">
                      <a:alpha val="43137"/>
                    </a:srgbClr>
                  </a:outerShdw>
                </a:effectLst>
                <a:latin typeface="Arial" pitchFamily="34" charset="0"/>
                <a:cs typeface="Arial" pitchFamily="34" charset="0"/>
              </a:rPr>
              <a:t> (vojensky) posilniť monarchiu</a:t>
            </a:r>
            <a:r>
              <a:rPr lang="sk-SK" sz="2600" dirty="0" smtClean="0">
                <a:latin typeface="Arial" pitchFamily="34" charset="0"/>
                <a:cs typeface="Arial" pitchFamily="34" charset="0"/>
              </a:rPr>
              <a:t>...</a:t>
            </a:r>
          </a:p>
          <a:p>
            <a:r>
              <a:rPr lang="sk-SK" sz="2600" dirty="0" smtClean="0">
                <a:latin typeface="Arial" pitchFamily="34" charset="0"/>
                <a:cs typeface="Arial" pitchFamily="34" charset="0"/>
              </a:rPr>
              <a:t>M. Terézia chcela vytvoriť centralizovanú monarchiu</a:t>
            </a:r>
          </a:p>
          <a:p>
            <a:pPr lvl="1"/>
            <a:r>
              <a:rPr lang="sk-SK" sz="2400" dirty="0" smtClean="0">
                <a:latin typeface="Arial" pitchFamily="34" charset="0"/>
                <a:cs typeface="Arial" pitchFamily="34" charset="0"/>
              </a:rPr>
              <a:t>Jej poradcovia boli ovplyvnení ideami osvietenstva =&gt; reformy =&gt; forma vlády = </a:t>
            </a:r>
            <a:r>
              <a:rPr lang="sk-SK" sz="2400" u="sng" dirty="0" smtClean="0">
                <a:solidFill>
                  <a:srgbClr val="C00000"/>
                </a:solidFill>
                <a:effectLst>
                  <a:outerShdw blurRad="38100" dist="38100" dir="2700000" algn="tl">
                    <a:srgbClr val="000000">
                      <a:alpha val="43137"/>
                    </a:srgbClr>
                  </a:outerShdw>
                </a:effectLst>
                <a:latin typeface="Arial" pitchFamily="34" charset="0"/>
                <a:cs typeface="Arial" pitchFamily="34" charset="0"/>
              </a:rPr>
              <a:t>OSVIETENSKÝ ABSOLUTIZMUS</a:t>
            </a:r>
            <a:r>
              <a:rPr lang="sk-SK" sz="2400" dirty="0" smtClean="0">
                <a:latin typeface="Arial" pitchFamily="34" charset="0"/>
                <a:cs typeface="Arial" pitchFamily="34" charset="0"/>
              </a:rPr>
              <a:t>...</a:t>
            </a:r>
            <a:endParaRPr lang="sk-SK" sz="2400" dirty="0">
              <a:latin typeface="Arial" pitchFamily="34" charset="0"/>
              <a:cs typeface="Arial" pitchFamily="34" charset="0"/>
            </a:endParaRPr>
          </a:p>
        </p:txBody>
      </p:sp>
      <p:pic>
        <p:nvPicPr>
          <p:cNvPr id="23554" name="Picture 2" descr="slovenský spisovateľ, historik a knihovník"/>
          <p:cNvPicPr>
            <a:picLocks noChangeAspect="1" noChangeArrowheads="1"/>
          </p:cNvPicPr>
          <p:nvPr/>
        </p:nvPicPr>
        <p:blipFill>
          <a:blip r:embed="rId2"/>
          <a:srcRect/>
          <a:stretch>
            <a:fillRect/>
          </a:stretch>
        </p:blipFill>
        <p:spPr bwMode="auto">
          <a:xfrm>
            <a:off x="7215206" y="0"/>
            <a:ext cx="1928794" cy="2214554"/>
          </a:xfrm>
          <a:prstGeom prst="rect">
            <a:avLst/>
          </a:prstGeom>
          <a:noFill/>
        </p:spPr>
      </p:pic>
      <p:sp>
        <p:nvSpPr>
          <p:cNvPr id="5" name="BlokTextu 4"/>
          <p:cNvSpPr txBox="1"/>
          <p:nvPr/>
        </p:nvSpPr>
        <p:spPr>
          <a:xfrm>
            <a:off x="2571736" y="1285860"/>
            <a:ext cx="4608000" cy="972000"/>
          </a:xfrm>
          <a:prstGeom prst="rect">
            <a:avLst/>
          </a:prstGeom>
        </p:spPr>
        <p:style>
          <a:lnRef idx="2">
            <a:schemeClr val="accent6"/>
          </a:lnRef>
          <a:fillRef idx="1">
            <a:schemeClr val="lt1"/>
          </a:fillRef>
          <a:effectRef idx="0">
            <a:schemeClr val="accent6"/>
          </a:effectRef>
          <a:fontRef idx="minor">
            <a:schemeClr val="dk1"/>
          </a:fontRef>
        </p:style>
        <p:txBody>
          <a:bodyPr wrap="none" rtlCol="0">
            <a:spAutoFit/>
          </a:bodyPr>
          <a:lstStyle/>
          <a:p>
            <a:r>
              <a:rPr lang="sk-SK" dirty="0" smtClean="0"/>
              <a:t>Poradca M. Terézie a pre jeho múdrosť</a:t>
            </a:r>
          </a:p>
          <a:p>
            <a:r>
              <a:rPr lang="sk-SK" dirty="0" smtClean="0"/>
              <a:t>a </a:t>
            </a:r>
            <a:r>
              <a:rPr lang="sk-SK" dirty="0" err="1" smtClean="0"/>
              <a:t>rozhladenosť</a:t>
            </a:r>
            <a:r>
              <a:rPr lang="sk-SK" dirty="0" smtClean="0"/>
              <a:t> ho prezývali </a:t>
            </a:r>
            <a:r>
              <a:rPr lang="sk-SK" b="1" dirty="0" smtClean="0"/>
              <a:t>„slovenským</a:t>
            </a:r>
          </a:p>
          <a:p>
            <a:r>
              <a:rPr lang="sk-SK" b="1" dirty="0" smtClean="0"/>
              <a:t>Sokratom“ </a:t>
            </a:r>
          </a:p>
          <a:p>
            <a:endParaRPr lang="sk-SK" dirty="0"/>
          </a:p>
        </p:txBody>
      </p:sp>
      <p:sp>
        <p:nvSpPr>
          <p:cNvPr id="6" name="BlokTextu 5"/>
          <p:cNvSpPr txBox="1"/>
          <p:nvPr/>
        </p:nvSpPr>
        <p:spPr>
          <a:xfrm>
            <a:off x="4643438" y="0"/>
            <a:ext cx="2616422" cy="369332"/>
          </a:xfrm>
          <a:prstGeom prst="rect">
            <a:avLst/>
          </a:prstGeom>
        </p:spPr>
        <p:style>
          <a:lnRef idx="2">
            <a:schemeClr val="accent5"/>
          </a:lnRef>
          <a:fillRef idx="1">
            <a:schemeClr val="lt1"/>
          </a:fillRef>
          <a:effectRef idx="0">
            <a:schemeClr val="accent5"/>
          </a:effectRef>
          <a:fontRef idx="minor">
            <a:schemeClr val="dk1"/>
          </a:fontRef>
        </p:style>
        <p:txBody>
          <a:bodyPr wrap="none" rtlCol="0">
            <a:spAutoFit/>
          </a:bodyPr>
          <a:lstStyle/>
          <a:p>
            <a:r>
              <a:rPr lang="sk-SK" b="1" dirty="0" smtClean="0"/>
              <a:t>Adam František Kollár</a:t>
            </a:r>
            <a:endParaRPr lang="sk-SK" b="1" dirty="0"/>
          </a:p>
        </p:txBody>
      </p:sp>
      <p:cxnSp>
        <p:nvCxnSpPr>
          <p:cNvPr id="8" name="Rovná spojovacia šípka 7"/>
          <p:cNvCxnSpPr/>
          <p:nvPr/>
        </p:nvCxnSpPr>
        <p:spPr>
          <a:xfrm rot="16200000" flipH="1">
            <a:off x="5429256" y="2857496"/>
            <a:ext cx="500066" cy="500066"/>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9" name="BlokTextu 8"/>
          <p:cNvSpPr txBox="1"/>
          <p:nvPr/>
        </p:nvSpPr>
        <p:spPr>
          <a:xfrm>
            <a:off x="5214942" y="3357562"/>
            <a:ext cx="1463862" cy="369332"/>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sk-SK" b="1" dirty="0" smtClean="0"/>
              <a:t>konkurovať</a:t>
            </a:r>
            <a:endParaRPr lang="sk-SK" b="1" dirty="0"/>
          </a:p>
        </p:txBody>
      </p:sp>
      <p:sp>
        <p:nvSpPr>
          <p:cNvPr id="11" name="BlokTextu 10"/>
          <p:cNvSpPr txBox="1"/>
          <p:nvPr/>
        </p:nvSpPr>
        <p:spPr>
          <a:xfrm>
            <a:off x="7215206" y="2786058"/>
            <a:ext cx="90000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sk-SK" b="1" dirty="0" smtClean="0"/>
              <a:t>Prusku</a:t>
            </a:r>
            <a:r>
              <a:rPr lang="sk-SK" dirty="0" smtClean="0"/>
              <a:t> </a:t>
            </a:r>
            <a:endParaRPr lang="sk-SK" dirty="0"/>
          </a:p>
        </p:txBody>
      </p:sp>
      <p:sp>
        <p:nvSpPr>
          <p:cNvPr id="12" name="BlokTextu 11"/>
          <p:cNvSpPr txBox="1"/>
          <p:nvPr/>
        </p:nvSpPr>
        <p:spPr>
          <a:xfrm>
            <a:off x="7286644" y="3357562"/>
            <a:ext cx="920445" cy="369332"/>
          </a:xfrm>
          <a:prstGeom prst="rect">
            <a:avLst/>
          </a:prstGeom>
        </p:spPr>
        <p:style>
          <a:lnRef idx="2">
            <a:schemeClr val="accent5"/>
          </a:lnRef>
          <a:fillRef idx="1">
            <a:schemeClr val="lt1"/>
          </a:fillRef>
          <a:effectRef idx="0">
            <a:schemeClr val="accent5"/>
          </a:effectRef>
          <a:fontRef idx="minor">
            <a:schemeClr val="dk1"/>
          </a:fontRef>
        </p:style>
        <p:txBody>
          <a:bodyPr wrap="none" rtlCol="0">
            <a:spAutoFit/>
          </a:bodyPr>
          <a:lstStyle/>
          <a:p>
            <a:r>
              <a:rPr lang="sk-SK" b="1" dirty="0" smtClean="0"/>
              <a:t>Británii</a:t>
            </a:r>
            <a:endParaRPr lang="sk-SK" b="1" dirty="0"/>
          </a:p>
        </p:txBody>
      </p:sp>
      <p:sp>
        <p:nvSpPr>
          <p:cNvPr id="13" name="BlokTextu 12"/>
          <p:cNvSpPr txBox="1"/>
          <p:nvPr/>
        </p:nvSpPr>
        <p:spPr>
          <a:xfrm>
            <a:off x="7358082" y="4000504"/>
            <a:ext cx="1487908" cy="369332"/>
          </a:xfrm>
          <a:prstGeom prst="rect">
            <a:avLst/>
          </a:prstGeom>
        </p:spPr>
        <p:style>
          <a:lnRef idx="2">
            <a:schemeClr val="accent4"/>
          </a:lnRef>
          <a:fillRef idx="1">
            <a:schemeClr val="lt1"/>
          </a:fillRef>
          <a:effectRef idx="0">
            <a:schemeClr val="accent4"/>
          </a:effectRef>
          <a:fontRef idx="minor">
            <a:schemeClr val="dk1"/>
          </a:fontRef>
        </p:style>
        <p:txBody>
          <a:bodyPr wrap="none" rtlCol="0">
            <a:spAutoFit/>
          </a:bodyPr>
          <a:lstStyle/>
          <a:p>
            <a:r>
              <a:rPr lang="sk-SK" b="1" dirty="0" smtClean="0"/>
              <a:t>Francúzsku</a:t>
            </a:r>
            <a:r>
              <a:rPr lang="sk-SK" dirty="0" smtClean="0"/>
              <a:t> </a:t>
            </a:r>
            <a:endParaRPr lang="sk-SK" dirty="0"/>
          </a:p>
        </p:txBody>
      </p:sp>
      <p:cxnSp>
        <p:nvCxnSpPr>
          <p:cNvPr id="15" name="Rovná spojovacia šípka 14"/>
          <p:cNvCxnSpPr>
            <a:stCxn id="9" idx="3"/>
            <a:endCxn id="13" idx="1"/>
          </p:cNvCxnSpPr>
          <p:nvPr/>
        </p:nvCxnSpPr>
        <p:spPr>
          <a:xfrm>
            <a:off x="6678804" y="3542228"/>
            <a:ext cx="679278" cy="642942"/>
          </a:xfrm>
          <a:prstGeom prst="straightConnector1">
            <a:avLst/>
          </a:prstGeom>
          <a:ln>
            <a:tailEnd type="arrow"/>
          </a:ln>
        </p:spPr>
        <p:style>
          <a:lnRef idx="3">
            <a:schemeClr val="accent4"/>
          </a:lnRef>
          <a:fillRef idx="0">
            <a:schemeClr val="accent4"/>
          </a:fillRef>
          <a:effectRef idx="2">
            <a:schemeClr val="accent4"/>
          </a:effectRef>
          <a:fontRef idx="minor">
            <a:schemeClr val="tx1"/>
          </a:fontRef>
        </p:style>
      </p:cxnSp>
      <p:cxnSp>
        <p:nvCxnSpPr>
          <p:cNvPr id="17" name="Rovná spojovacia šípka 16"/>
          <p:cNvCxnSpPr/>
          <p:nvPr/>
        </p:nvCxnSpPr>
        <p:spPr>
          <a:xfrm>
            <a:off x="6715140" y="3500438"/>
            <a:ext cx="500066" cy="71438"/>
          </a:xfrm>
          <a:prstGeom prst="straightConnector1">
            <a:avLst/>
          </a:prstGeom>
          <a:ln>
            <a:tailEnd type="arrow"/>
          </a:ln>
        </p:spPr>
        <p:style>
          <a:lnRef idx="3">
            <a:schemeClr val="accent5"/>
          </a:lnRef>
          <a:fillRef idx="0">
            <a:schemeClr val="accent5"/>
          </a:fillRef>
          <a:effectRef idx="2">
            <a:schemeClr val="accent5"/>
          </a:effectRef>
          <a:fontRef idx="minor">
            <a:schemeClr val="tx1"/>
          </a:fontRef>
        </p:style>
      </p:cxnSp>
      <p:cxnSp>
        <p:nvCxnSpPr>
          <p:cNvPr id="19" name="Rovná spojovacia šípka 18"/>
          <p:cNvCxnSpPr/>
          <p:nvPr/>
        </p:nvCxnSpPr>
        <p:spPr>
          <a:xfrm rot="5400000" flipH="1" flipV="1">
            <a:off x="6679421" y="2964653"/>
            <a:ext cx="500066" cy="42862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Tree>
  </p:cSld>
  <p:clrMapOvr>
    <a:masterClrMapping/>
  </p:clrMapOvr>
</p:sld>
</file>

<file path=ppt/theme/theme1.xml><?xml version="1.0" encoding="utf-8"?>
<a:theme xmlns:a="http://schemas.openxmlformats.org/drawingml/2006/main" name="Motív1">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Motív1</Template>
  <TotalTime>388</TotalTime>
  <Words>612</Words>
  <Application>Microsoft Office PowerPoint</Application>
  <PresentationFormat>Prezentácia na obrazovke (4:3)</PresentationFormat>
  <Paragraphs>81</Paragraphs>
  <Slides>16</Slides>
  <Notes>0</Notes>
  <HiddenSlides>0</HiddenSlides>
  <MMClips>0</MMClips>
  <ScaleCrop>false</ScaleCrop>
  <HeadingPairs>
    <vt:vector size="4" baseType="variant">
      <vt:variant>
        <vt:lpstr>Motív</vt:lpstr>
      </vt:variant>
      <vt:variant>
        <vt:i4>1</vt:i4>
      </vt:variant>
      <vt:variant>
        <vt:lpstr>Nadpisy snímok</vt:lpstr>
      </vt:variant>
      <vt:variant>
        <vt:i4>16</vt:i4>
      </vt:variant>
    </vt:vector>
  </HeadingPairs>
  <TitlesOfParts>
    <vt:vector size="17" baseType="lpstr">
      <vt:lpstr>Motív1</vt:lpstr>
      <vt:lpstr>Osvietenská panovníčka</vt:lpstr>
      <vt:lpstr>V roku 1526 napadli Uhorsko Turci, Uhorsko  sa  rozdelilo, no postupne sa opäť  zjednotilo a rozšírilo. No už to nebolo Uhorsko, ale  Habsburská monarchia. Uhorských (maďarských) kráľov nahradili príslušníci  habsburského rodu. Habsburgovci bol rakúsky rod, ktorý tu vládol takmer 400 rokov. Habsburská monarchia  zaberala obrovské územie.  Krajiny patriace  habsburskej monarchii: Rakúsko, česko, Slovensko, Maďarsko, srbsko, Chorvátsko, slovinsko, rumunsko, belgicko...</vt:lpstr>
      <vt:lpstr>Prezentácia programu PowerPoint</vt:lpstr>
      <vt:lpstr>Mária terézia</vt:lpstr>
      <vt:lpstr>Habsburská monarchia</vt:lpstr>
      <vt:lpstr> Začiatok vlády</vt:lpstr>
      <vt:lpstr>Vojna o rakúske dedičstvo (1741 – 1745)</vt:lpstr>
      <vt:lpstr>Sedemročná vojna (1756 – 1763)</vt:lpstr>
      <vt:lpstr>Reformy</vt:lpstr>
      <vt:lpstr>Tereziánske reformy</vt:lpstr>
      <vt:lpstr>Tereziánske reformy</vt:lpstr>
      <vt:lpstr>Tereziánske reformy</vt:lpstr>
      <vt:lpstr>Tereziánske reformy</vt:lpstr>
      <vt:lpstr>Reforma školstva</vt:lpstr>
      <vt:lpstr>Ratio educationis</vt:lpstr>
      <vt:lpstr>Tereziánske reformy - súdnictvo</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Osvietenská panovníčka</dc:title>
  <dc:creator>Branislav Benčič</dc:creator>
  <cp:lastModifiedBy>Raduz</cp:lastModifiedBy>
  <cp:revision>71</cp:revision>
  <dcterms:created xsi:type="dcterms:W3CDTF">2020-05-09T08:05:27Z</dcterms:created>
  <dcterms:modified xsi:type="dcterms:W3CDTF">2020-06-18T08:04:41Z</dcterms:modified>
</cp:coreProperties>
</file>