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73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Pozitív- negatív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Spracovala: Mgr. Renáta Kollárová</a:t>
            </a:r>
            <a:endParaRPr lang="sk-SK" dirty="0"/>
          </a:p>
        </p:txBody>
      </p:sp>
      <p:pic>
        <p:nvPicPr>
          <p:cNvPr id="10242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651140"/>
            <a:ext cx="8335282" cy="55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5057756" y="6330096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https://sk.pinterest.com/pin/334673816039301808/</a:t>
            </a:r>
          </a:p>
        </p:txBody>
      </p:sp>
    </p:spTree>
    <p:extLst>
      <p:ext uri="{BB962C8B-B14F-4D97-AF65-F5344CB8AC3E}">
        <p14:creationId xmlns:p14="http://schemas.microsoft.com/office/powerpoint/2010/main" val="2618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https://sk.pinterest.com/pin/110549365835752302/</a:t>
            </a:r>
          </a:p>
        </p:txBody>
      </p:sp>
      <p:pic>
        <p:nvPicPr>
          <p:cNvPr id="3074" name="Picture 2" descr="kirigami - positive and negative space by leon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98" y="355712"/>
            <a:ext cx="6182973" cy="61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https://sk.pinterest.com/pin/Aa30B0O0Su4pVEOP_S4N9F3ZpRd9fvdkoNqWwV0W1lzYjdt4S7p0JfE/</a:t>
            </a:r>
          </a:p>
        </p:txBody>
      </p:sp>
      <p:pic>
        <p:nvPicPr>
          <p:cNvPr id="1026" name="Picture 2" descr="Positivo y negativ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94" y="227240"/>
            <a:ext cx="4888706" cy="651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9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https://sk.pinterest.com/pin/310889180518332162/</a:t>
            </a:r>
          </a:p>
        </p:txBody>
      </p:sp>
      <p:pic>
        <p:nvPicPr>
          <p:cNvPr id="9218" name="Picture 2" descr="East High School Art Classes of Kimberley Sheek - DRAW/PAINT 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0" y="774557"/>
            <a:ext cx="5225030" cy="56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https://sk.pinterest.com/pin/132645151506265948/</a:t>
            </a:r>
          </a:p>
        </p:txBody>
      </p:sp>
      <p:pic>
        <p:nvPicPr>
          <p:cNvPr id="8194" name="Picture 2" descr="Black &amp; white tre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34" y="1146940"/>
            <a:ext cx="8491424" cy="504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https://sk.pinterest.com/pin/862509766111512064/</a:t>
            </a:r>
          </a:p>
        </p:txBody>
      </p:sp>
      <p:pic>
        <p:nvPicPr>
          <p:cNvPr id="7170" name="Picture 2" descr="Askartelijan idealaari: Ãinen talvimais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69" y="206266"/>
            <a:ext cx="5131060" cy="649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https://sk.pinterest.com/pin/777785798119469411/</a:t>
            </a:r>
          </a:p>
        </p:txBody>
      </p:sp>
      <p:pic>
        <p:nvPicPr>
          <p:cNvPr id="6146" name="Picture 2" descr="Almost springtime means BUGS! A quick lesson on positive negative shapes for grade 2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19" y="283141"/>
            <a:ext cx="6470537" cy="64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6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https://sk.pinterest.com/pin/482588916314364102/</a:t>
            </a:r>
          </a:p>
        </p:txBody>
      </p:sp>
      <p:pic>
        <p:nvPicPr>
          <p:cNvPr id="5124" name="Picture 4" descr="Hauptregel fÃ¼r den Notan-Scherenschnitt ist: Es darf nichts weggenommen und nichts hinzugefÃ¼gt werden. FÃ¼r erste Versuche verwendet man am besten weiÃen und schwarzen Karton. Nach einigen Erfahrungen kann man auch farbige Papiere usw. einsetze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23" y="947920"/>
            <a:ext cx="8274844" cy="55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https://sk.pinterest.com/pin/387309636690168541/</a:t>
            </a:r>
          </a:p>
        </p:txBody>
      </p:sp>
      <p:pic>
        <p:nvPicPr>
          <p:cNvPr id="4098" name="Picture 2" descr="PE4's art on Artson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518" y="283385"/>
            <a:ext cx="4426596" cy="62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3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https://sk.pinterest.com/pin/381609768396550755/</a:t>
            </a:r>
          </a:p>
        </p:txBody>
      </p:sp>
      <p:pic>
        <p:nvPicPr>
          <p:cNvPr id="2050" name="Picture 2" descr="The Art Teacher's Closet: In the Art Room - Positive and Negative Sp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49" y="804040"/>
            <a:ext cx="7657080" cy="574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54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48</Words>
  <Application>Microsoft Office PowerPoint</Application>
  <PresentationFormat>Vlastní</PresentationFormat>
  <Paragraphs>12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Ión − zasadacia miestnosť</vt:lpstr>
      <vt:lpstr>Pozitív- negatív</vt:lpstr>
      <vt:lpstr>https://sk.pinterest.com/pin/Aa30B0O0Su4pVEOP_S4N9F3ZpRd9fvdkoNqWwV0W1lzYjdt4S7p0JfE/</vt:lpstr>
      <vt:lpstr>https://sk.pinterest.com/pin/310889180518332162/</vt:lpstr>
      <vt:lpstr>https://sk.pinterest.com/pin/132645151506265948/</vt:lpstr>
      <vt:lpstr>https://sk.pinterest.com/pin/862509766111512064/</vt:lpstr>
      <vt:lpstr>https://sk.pinterest.com/pin/777785798119469411/</vt:lpstr>
      <vt:lpstr>https://sk.pinterest.com/pin/482588916314364102/</vt:lpstr>
      <vt:lpstr>https://sk.pinterest.com/pin/387309636690168541/</vt:lpstr>
      <vt:lpstr>https://sk.pinterest.com/pin/381609768396550755/</vt:lpstr>
      <vt:lpstr>https://sk.pinterest.com/pin/110549365835752302/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Pozitív- negatív</dc:title>
  <dc:creator>Renka</dc:creator>
  <cp:lastModifiedBy>Kristína Vargová</cp:lastModifiedBy>
  <cp:revision>3</cp:revision>
  <dcterms:created xsi:type="dcterms:W3CDTF">2018-06-23T16:59:32Z</dcterms:created>
  <dcterms:modified xsi:type="dcterms:W3CDTF">2018-09-10T03:46:31Z</dcterms:modified>
</cp:coreProperties>
</file>