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5" r:id="rId8"/>
    <p:sldId id="262" r:id="rId9"/>
    <p:sldId id="266" r:id="rId10"/>
    <p:sldId id="264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ribRyVQ6G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bg.fpv.ukf.sk/LMB/VLMB/elfoI_vide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Príprava GMO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www.youtube.com/watch?v=vribRyVQ6G8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18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3200" dirty="0" smtClean="0"/>
              <a:t>DNA sa vpravuje do cieľového organizmu pomocou vektora</a:t>
            </a:r>
          </a:p>
          <a:p>
            <a:pPr algn="just"/>
            <a:r>
              <a:rPr lang="sk-SK" sz="3200" dirty="0" smtClean="0"/>
              <a:t>vektorom je </a:t>
            </a:r>
            <a:r>
              <a:rPr lang="sk-SK" sz="3200" dirty="0" err="1" smtClean="0"/>
              <a:t>plazmidová</a:t>
            </a:r>
            <a:r>
              <a:rPr lang="sk-SK" sz="3200" dirty="0" smtClean="0"/>
              <a:t> DNA z baktérií</a:t>
            </a:r>
          </a:p>
          <a:p>
            <a:pPr algn="just"/>
            <a:r>
              <a:rPr lang="sk-SK" sz="3200" dirty="0"/>
              <a:t>p</a:t>
            </a:r>
            <a:r>
              <a:rPr lang="sk-SK" sz="3200" dirty="0" smtClean="0"/>
              <a:t>omocou nej sa DNA vnesú do cieľového organizmu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4.Klonovanie DNA do vektorov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0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85576" y="1484785"/>
            <a:ext cx="4262888" cy="4464496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 smtClean="0"/>
              <a:t>GMO je stále jeden veľký experiment</a:t>
            </a:r>
          </a:p>
          <a:p>
            <a:r>
              <a:rPr lang="sk-SK" sz="2400" dirty="0" smtClean="0"/>
              <a:t>Krátka doba na sledovanie vplyvu počas generácií</a:t>
            </a:r>
          </a:p>
          <a:p>
            <a:r>
              <a:rPr lang="sk-SK" sz="2400" dirty="0" smtClean="0"/>
              <a:t>Rezistencia voči antibiotikám</a:t>
            </a:r>
          </a:p>
          <a:p>
            <a:r>
              <a:rPr lang="sk-SK" sz="2400" dirty="0" err="1" smtClean="0"/>
              <a:t>Alergénny</a:t>
            </a:r>
            <a:r>
              <a:rPr lang="sk-SK" sz="2400" dirty="0" smtClean="0"/>
              <a:t> potenciál</a:t>
            </a:r>
          </a:p>
          <a:p>
            <a:r>
              <a:rPr lang="sk-SK" sz="2400" dirty="0" smtClean="0"/>
              <a:t>Ohrozenie biodiverzity - nevieme aký dopad to môže mať v prírode ak sa </a:t>
            </a:r>
            <a:r>
              <a:rPr lang="sk-SK" sz="2400" dirty="0" err="1" smtClean="0"/>
              <a:t>sa</a:t>
            </a:r>
            <a:r>
              <a:rPr lang="sk-SK" sz="2400" dirty="0" smtClean="0"/>
              <a:t> to vymkne spod kontroly, či nevytlačí pôvodné druhy ....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Výhody/ NEBEZPEČENSTVÁ GMO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619944" y="1556792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 smtClean="0"/>
              <a:t>Produkcia vakcín, inzulínu, vitamínov</a:t>
            </a:r>
          </a:p>
          <a:p>
            <a:r>
              <a:rPr lang="sk-SK" sz="2400" dirty="0" smtClean="0"/>
              <a:t>Výroba potravín pre ľudí s intoleranciou na niektoré zložky potravín</a:t>
            </a:r>
          </a:p>
          <a:p>
            <a:r>
              <a:rPr lang="sk-SK" sz="2400" dirty="0" smtClean="0"/>
              <a:t>Zvýšenie výťažnosti potravín</a:t>
            </a:r>
          </a:p>
          <a:p>
            <a:r>
              <a:rPr lang="sk-SK" sz="2400" dirty="0" smtClean="0"/>
              <a:t>Využitie vo výskume</a:t>
            </a:r>
          </a:p>
          <a:p>
            <a:r>
              <a:rPr lang="sk-SK" sz="2400" dirty="0" smtClean="0"/>
              <a:t>Degradácia odpadových látok - </a:t>
            </a:r>
            <a:r>
              <a:rPr lang="sk-SK" sz="2400" dirty="0" err="1" smtClean="0"/>
              <a:t>bioremediácia</a:t>
            </a:r>
            <a:endParaRPr lang="sk-SK" sz="2400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6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1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Autofit/>
          </a:bodyPr>
          <a:lstStyle/>
          <a:p>
            <a:r>
              <a:rPr lang="sk-SK" sz="3200" dirty="0"/>
              <a:t>v</a:t>
            </a:r>
            <a:r>
              <a:rPr lang="sk-SK" sz="3200" dirty="0" smtClean="0"/>
              <a:t>ďaka univerzálnosti genetického kódu vieme DNA: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3200" dirty="0"/>
              <a:t>i</a:t>
            </a:r>
            <a:r>
              <a:rPr lang="sk-SK" sz="3200" dirty="0" smtClean="0"/>
              <a:t>zolovať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3200" dirty="0" smtClean="0"/>
              <a:t>meniť (modifikovať)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3200" dirty="0"/>
              <a:t>p</a:t>
            </a:r>
            <a:r>
              <a:rPr lang="sk-SK" sz="3200" dirty="0" smtClean="0"/>
              <a:t>renášať z 1 organizmu do 2.</a:t>
            </a:r>
          </a:p>
          <a:p>
            <a:pPr marL="109728" indent="0">
              <a:buNone/>
            </a:pPr>
            <a:endParaRPr lang="sk-SK" sz="3200" dirty="0" smtClean="0"/>
          </a:p>
          <a:p>
            <a:pPr marL="0" indent="0">
              <a:buNone/>
            </a:pPr>
            <a:r>
              <a:rPr lang="sk-SK" sz="3200" dirty="0" smtClean="0"/>
              <a:t>-vznikajú </a:t>
            </a:r>
            <a:r>
              <a:rPr lang="sk-SK" sz="3200" dirty="0" err="1" smtClean="0"/>
              <a:t>rekombinantné</a:t>
            </a:r>
            <a:r>
              <a:rPr lang="sk-SK" sz="3200" dirty="0" smtClean="0"/>
              <a:t> DNA a organizmus sa nazýva geneticky modifikovaný</a:t>
            </a:r>
          </a:p>
          <a:p>
            <a:pPr marL="0" indent="0">
              <a:buNone/>
            </a:pPr>
            <a:r>
              <a:rPr lang="sk-SK" sz="3200" dirty="0" smtClean="0"/>
              <a:t>-príprava GMO má 4 kroky:</a:t>
            </a:r>
            <a:endParaRPr lang="sk-SK" sz="32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24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4800" b="1" dirty="0" smtClean="0"/>
              <a:t>1.izolácia požadovaného génu</a:t>
            </a:r>
          </a:p>
          <a:p>
            <a:r>
              <a:rPr lang="sk-SK" sz="4800" b="1" dirty="0" smtClean="0"/>
              <a:t>2.štiepenie DNA</a:t>
            </a:r>
          </a:p>
          <a:p>
            <a:r>
              <a:rPr lang="sk-SK" sz="4800" b="1" dirty="0" smtClean="0"/>
              <a:t>3.izolácia fragmentov DNA – </a:t>
            </a:r>
            <a:r>
              <a:rPr lang="sk-SK" sz="4800" b="1" dirty="0" err="1" smtClean="0"/>
              <a:t>elektroforéza</a:t>
            </a:r>
            <a:endParaRPr lang="sk-SK" sz="4800" b="1" dirty="0" smtClean="0"/>
          </a:p>
          <a:p>
            <a:r>
              <a:rPr lang="sk-SK" sz="4800" b="1" dirty="0" smtClean="0"/>
              <a:t>4.klonovanie DNA</a:t>
            </a:r>
          </a:p>
          <a:p>
            <a:endParaRPr lang="sk-SK" sz="4800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Kroky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3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Ak chceme pracovať s DNA odkiaľ ju musíme získať a čo je na to potrebné?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08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u="sng" dirty="0"/>
              <a:t>r</a:t>
            </a:r>
            <a:r>
              <a:rPr lang="sk-SK" sz="3200" b="1" u="sng" dirty="0" smtClean="0"/>
              <a:t>eštrikčnými </a:t>
            </a:r>
            <a:r>
              <a:rPr lang="sk-SK" sz="3200" b="1" u="sng" dirty="0" err="1" smtClean="0"/>
              <a:t>endonukleázami</a:t>
            </a:r>
            <a:r>
              <a:rPr lang="sk-SK" sz="3200" b="1" u="sng" dirty="0" smtClean="0"/>
              <a:t> </a:t>
            </a:r>
            <a:r>
              <a:rPr lang="sk-SK" sz="3200" dirty="0" smtClean="0"/>
              <a:t>- enzýmy</a:t>
            </a:r>
          </a:p>
          <a:p>
            <a:r>
              <a:rPr lang="sk-SK" sz="3200" dirty="0" smtClean="0"/>
              <a:t>špeciálne enzýmy izolované z baktérií</a:t>
            </a:r>
          </a:p>
          <a:p>
            <a:r>
              <a:rPr lang="sk-SK" sz="3200" dirty="0"/>
              <a:t>v</a:t>
            </a:r>
            <a:r>
              <a:rPr lang="sk-SK" sz="3200" dirty="0" smtClean="0"/>
              <a:t>yužívajú ich na štiepenie cudzích DNA (vírusových, ktoré napádajú ich DNA)</a:t>
            </a:r>
            <a:endParaRPr lang="sk-SK" sz="32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2.Štiepenie DNA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00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3" t="40650" r="38376" b="18615"/>
          <a:stretch/>
        </p:blipFill>
        <p:spPr bwMode="auto">
          <a:xfrm>
            <a:off x="611560" y="476672"/>
            <a:ext cx="6768752" cy="618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www.kbg.fpv.ukf.sk/LMB/VLMB/elfoI_video.html</a:t>
            </a:r>
            <a:endParaRPr lang="sk-SK" dirty="0" smtClean="0"/>
          </a:p>
          <a:p>
            <a:r>
              <a:rPr lang="sk-SK" dirty="0"/>
              <a:t>DNA je záporne nabitá</a:t>
            </a:r>
          </a:p>
          <a:p>
            <a:r>
              <a:rPr lang="sk-SK" dirty="0" smtClean="0"/>
              <a:t>preto </a:t>
            </a:r>
            <a:r>
              <a:rPr lang="sk-SK" dirty="0"/>
              <a:t>fragmenty </a:t>
            </a:r>
            <a:r>
              <a:rPr lang="sk-SK" b="1" u="sng" dirty="0"/>
              <a:t>putujú </a:t>
            </a:r>
            <a:r>
              <a:rPr lang="sk-SK" b="1" u="sng" dirty="0" smtClean="0"/>
              <a:t>ku kladnej </a:t>
            </a:r>
            <a:r>
              <a:rPr lang="sk-SK" b="1" u="sng" dirty="0"/>
              <a:t>elektróde</a:t>
            </a:r>
          </a:p>
          <a:p>
            <a:r>
              <a:rPr lang="sk-SK" dirty="0" smtClean="0"/>
              <a:t>oddelenie fragmentov DNA, pohybujú sa v elektrickom poli</a:t>
            </a:r>
          </a:p>
          <a:p>
            <a:r>
              <a:rPr lang="sk-SK" dirty="0" err="1" smtClean="0"/>
              <a:t>agarózový</a:t>
            </a:r>
            <a:r>
              <a:rPr lang="sk-SK" dirty="0" smtClean="0"/>
              <a:t> gél – obsahuje malé póry</a:t>
            </a:r>
          </a:p>
          <a:p>
            <a:r>
              <a:rPr lang="sk-SK" dirty="0"/>
              <a:t>k</a:t>
            </a:r>
            <a:r>
              <a:rPr lang="sk-SK" dirty="0" smtClean="0"/>
              <a:t>ratšie fragmenty – putujú skôr, dlhšie pomalšie</a:t>
            </a:r>
          </a:p>
          <a:p>
            <a:r>
              <a:rPr lang="sk-SK" dirty="0" smtClean="0"/>
              <a:t>Toto umožní ich </a:t>
            </a:r>
            <a:r>
              <a:rPr lang="sk-SK" dirty="0" err="1" smtClean="0"/>
              <a:t>oddelenie=separáciu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3. Izolácia fragmentov DNA - </a:t>
            </a:r>
            <a:r>
              <a:rPr lang="sk-SK" dirty="0" err="1" smtClean="0"/>
              <a:t>elektroforéza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55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4" t="44820" r="36325" b="26312"/>
          <a:stretch/>
        </p:blipFill>
        <p:spPr bwMode="auto">
          <a:xfrm>
            <a:off x="0" y="22702"/>
            <a:ext cx="888097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7" t="41235" r="44669" b="26949"/>
          <a:stretch/>
        </p:blipFill>
        <p:spPr bwMode="auto">
          <a:xfrm>
            <a:off x="6951632" y="3645023"/>
            <a:ext cx="2160240" cy="331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</TotalTime>
  <Words>241</Words>
  <Application>Microsoft Office PowerPoint</Application>
  <PresentationFormat>Prezentácia na obrazovke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Hala</vt:lpstr>
      <vt:lpstr>Príprava GMO</vt:lpstr>
      <vt:lpstr>Prezentácia programu PowerPoint</vt:lpstr>
      <vt:lpstr>Prezentácia programu PowerPoint</vt:lpstr>
      <vt:lpstr>Kroky </vt:lpstr>
      <vt:lpstr>Ak chceme pracovať s DNA odkiaľ ju musíme získať a čo je na to potrebné? </vt:lpstr>
      <vt:lpstr>2.Štiepenie DNA</vt:lpstr>
      <vt:lpstr>Prezentácia programu PowerPoint</vt:lpstr>
      <vt:lpstr>3. Izolácia fragmentov DNA - elektroforéza</vt:lpstr>
      <vt:lpstr>Prezentácia programu PowerPoint</vt:lpstr>
      <vt:lpstr>4.Klonovanie DNA do vektorov</vt:lpstr>
      <vt:lpstr>Výhody/ NEBEZPEČENSTVÁ GMO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Príprava GMO</dc:title>
  <dc:creator>spravca</dc:creator>
  <cp:lastModifiedBy>spravca</cp:lastModifiedBy>
  <cp:revision>13</cp:revision>
  <dcterms:created xsi:type="dcterms:W3CDTF">2021-03-22T17:25:32Z</dcterms:created>
  <dcterms:modified xsi:type="dcterms:W3CDTF">2021-03-22T19:38:33Z</dcterms:modified>
</cp:coreProperties>
</file>