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4" d="100"/>
          <a:sy n="134" d="100"/>
        </p:scale>
        <p:origin x="-95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8E12-C4E5-45B9-915E-CCF1D1872975}" type="datetimeFigureOut">
              <a:rPr lang="sk-SK" smtClean="0"/>
              <a:t>6. 11. 2023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224E-5BC9-4431-B66B-C8C62CD6D22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8E12-C4E5-45B9-915E-CCF1D1872975}" type="datetimeFigureOut">
              <a:rPr lang="sk-SK" smtClean="0"/>
              <a:t>6. 11. 2023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224E-5BC9-4431-B66B-C8C62CD6D22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8E12-C4E5-45B9-915E-CCF1D1872975}" type="datetimeFigureOut">
              <a:rPr lang="sk-SK" smtClean="0"/>
              <a:t>6. 11. 2023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224E-5BC9-4431-B66B-C8C62CD6D22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8E12-C4E5-45B9-915E-CCF1D1872975}" type="datetimeFigureOut">
              <a:rPr lang="sk-SK" smtClean="0"/>
              <a:t>6. 11. 2023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224E-5BC9-4431-B66B-C8C62CD6D22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8E12-C4E5-45B9-915E-CCF1D1872975}" type="datetimeFigureOut">
              <a:rPr lang="sk-SK" smtClean="0"/>
              <a:t>6. 11. 2023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224E-5BC9-4431-B66B-C8C62CD6D22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8E12-C4E5-45B9-915E-CCF1D1872975}" type="datetimeFigureOut">
              <a:rPr lang="sk-SK" smtClean="0"/>
              <a:t>6. 11. 2023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224E-5BC9-4431-B66B-C8C62CD6D22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8E12-C4E5-45B9-915E-CCF1D1872975}" type="datetimeFigureOut">
              <a:rPr lang="sk-SK" smtClean="0"/>
              <a:t>6. 11. 2023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224E-5BC9-4431-B66B-C8C62CD6D22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8E12-C4E5-45B9-915E-CCF1D1872975}" type="datetimeFigureOut">
              <a:rPr lang="sk-SK" smtClean="0"/>
              <a:t>6. 11. 2023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224E-5BC9-4431-B66B-C8C62CD6D22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8E12-C4E5-45B9-915E-CCF1D1872975}" type="datetimeFigureOut">
              <a:rPr lang="sk-SK" smtClean="0"/>
              <a:t>6. 11. 2023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224E-5BC9-4431-B66B-C8C62CD6D22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8E12-C4E5-45B9-915E-CCF1D1872975}" type="datetimeFigureOut">
              <a:rPr lang="sk-SK" smtClean="0"/>
              <a:t>6. 11. 2023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224E-5BC9-4431-B66B-C8C62CD6D22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8E12-C4E5-45B9-915E-CCF1D1872975}" type="datetimeFigureOut">
              <a:rPr lang="sk-SK" smtClean="0"/>
              <a:t>6. 11. 2023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224E-5BC9-4431-B66B-C8C62CD6D22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18E12-C4E5-45B9-915E-CCF1D1872975}" type="datetimeFigureOut">
              <a:rPr lang="sk-SK" smtClean="0"/>
              <a:t>6. 11. 2023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D224E-5BC9-4431-B66B-C8C62CD6D222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 smtClean="0"/>
              <a:t>RASTLINY PESTOVANÉ </a:t>
            </a:r>
            <a:br>
              <a:rPr lang="sk-SK" b="1" dirty="0" smtClean="0"/>
            </a:br>
            <a:r>
              <a:rPr lang="sk-SK" b="1" dirty="0" smtClean="0"/>
              <a:t>V ZÁHRADÁCH</a:t>
            </a:r>
            <a:endParaRPr lang="sk-SK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STRUKOVÁ  ZELENINA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hrach, fazuľa, bôb, sója, šošovica</a:t>
            </a:r>
          </a:p>
          <a:p>
            <a:r>
              <a:rPr lang="sk-SK" dirty="0" smtClean="0"/>
              <a:t>konzumujeme semená, ktoré sú uložené v </a:t>
            </a:r>
            <a:r>
              <a:rPr lang="sk-SK" b="1" dirty="0" smtClean="0"/>
              <a:t>struku</a:t>
            </a:r>
          </a:p>
          <a:p>
            <a:r>
              <a:rPr lang="sk-SK" dirty="0" smtClean="0"/>
              <a:t>sú zdrojom bielkovín</a:t>
            </a:r>
          </a:p>
          <a:p>
            <a:r>
              <a:rPr lang="sk-SK" dirty="0" smtClean="0"/>
              <a:t>obsahujú vápnik a železo</a:t>
            </a:r>
            <a:endParaRPr lang="sk-SK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2780928"/>
            <a:ext cx="2952328" cy="291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4725144"/>
            <a:ext cx="1800200" cy="1890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4581128"/>
            <a:ext cx="2597235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PLODOVÁ  ZELENINA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rajčiak, paprika, uhorka, melón</a:t>
            </a:r>
          </a:p>
          <a:p>
            <a:r>
              <a:rPr lang="sk-SK" dirty="0" smtClean="0"/>
              <a:t>konzumujeme plod, ktorý sa nazýva </a:t>
            </a:r>
            <a:r>
              <a:rPr lang="sk-SK" b="1" dirty="0" smtClean="0"/>
              <a:t>bobuľa</a:t>
            </a:r>
          </a:p>
          <a:p>
            <a:r>
              <a:rPr lang="sk-SK" dirty="0" smtClean="0"/>
              <a:t>sú to teplomilné rastliny</a:t>
            </a:r>
          </a:p>
          <a:p>
            <a:r>
              <a:rPr lang="sk-SK" dirty="0" smtClean="0"/>
              <a:t>obsahujú veľa vody, vitamín C (paprika), vitamín A (rajčiak)</a:t>
            </a:r>
          </a:p>
          <a:p>
            <a:endParaRPr lang="sk-SK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509120"/>
            <a:ext cx="1944216" cy="2073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3861048"/>
            <a:ext cx="17145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5200650"/>
            <a:ext cx="28575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0072" y="4293096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ZÁHRADA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Ľudia pestujú v záhrade</a:t>
            </a:r>
          </a:p>
          <a:p>
            <a:r>
              <a:rPr lang="sk-SK" dirty="0" smtClean="0"/>
              <a:t>okrasné rastliny</a:t>
            </a:r>
          </a:p>
          <a:p>
            <a:r>
              <a:rPr lang="sk-SK" dirty="0" smtClean="0"/>
              <a:t>zeleninu</a:t>
            </a:r>
          </a:p>
          <a:p>
            <a:r>
              <a:rPr lang="sk-SK" dirty="0" smtClean="0"/>
              <a:t>ovocie</a:t>
            </a:r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124744"/>
            <a:ext cx="3600400" cy="2686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437112"/>
            <a:ext cx="208597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3933056"/>
            <a:ext cx="3960440" cy="2513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ZELENINA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je vyšľachtená z divorastúcich rastlín</a:t>
            </a:r>
          </a:p>
          <a:p>
            <a:r>
              <a:rPr lang="sk-SK" dirty="0" smtClean="0"/>
              <a:t>je dôležitou súčasťou jedálneho lístka</a:t>
            </a:r>
          </a:p>
          <a:p>
            <a:r>
              <a:rPr lang="sk-SK" dirty="0" smtClean="0"/>
              <a:t>najlepšia je konzumácia v surovom stave</a:t>
            </a:r>
          </a:p>
          <a:p>
            <a:r>
              <a:rPr lang="sk-SK" dirty="0" smtClean="0"/>
              <a:t>zelenina sa konzervuje zaváraním, mrazením, kvasením</a:t>
            </a:r>
          </a:p>
          <a:p>
            <a:r>
              <a:rPr lang="sk-SK" dirty="0" smtClean="0"/>
              <a:t>pri dlhoročnom pestovaní zeleniny je potrebné pôdu hnojiť </a:t>
            </a:r>
          </a:p>
          <a:p>
            <a:endParaRPr lang="sk-SK" dirty="0" smtClean="0"/>
          </a:p>
          <a:p>
            <a:pPr lvl="1"/>
            <a:endParaRPr lang="sk-SK" dirty="0" smtClean="0"/>
          </a:p>
          <a:p>
            <a:pPr>
              <a:buNone/>
            </a:pPr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ZELENINA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najčastejšie sa pestuje zelenina</a:t>
            </a:r>
          </a:p>
          <a:p>
            <a:pPr lvl="1"/>
            <a:r>
              <a:rPr lang="sk-SK" dirty="0" smtClean="0"/>
              <a:t>CIBUĽOVÁ</a:t>
            </a:r>
          </a:p>
          <a:p>
            <a:pPr lvl="1"/>
            <a:r>
              <a:rPr lang="sk-SK" dirty="0" smtClean="0"/>
              <a:t>HLÚBOVÁ</a:t>
            </a:r>
          </a:p>
          <a:p>
            <a:pPr lvl="1"/>
            <a:r>
              <a:rPr lang="sk-SK" dirty="0" smtClean="0"/>
              <a:t>LISTOVÁ</a:t>
            </a:r>
          </a:p>
          <a:p>
            <a:pPr lvl="1"/>
            <a:r>
              <a:rPr lang="sk-SK" dirty="0" smtClean="0"/>
              <a:t>KOREŇOVÁ</a:t>
            </a:r>
          </a:p>
          <a:p>
            <a:pPr lvl="1"/>
            <a:r>
              <a:rPr lang="sk-SK" dirty="0" smtClean="0"/>
              <a:t>STRUKOVÁ</a:t>
            </a:r>
          </a:p>
          <a:p>
            <a:pPr lvl="1"/>
            <a:r>
              <a:rPr lang="sk-SK" dirty="0" smtClean="0"/>
              <a:t>PLODOVÁ</a:t>
            </a:r>
          </a:p>
          <a:p>
            <a:endParaRPr lang="sk-SK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2564904"/>
            <a:ext cx="4641676" cy="335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CIBUĽOVÁ  ZELENINA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cibuľa, cesnak, pažítka</a:t>
            </a:r>
          </a:p>
          <a:p>
            <a:r>
              <a:rPr lang="sk-SK" dirty="0" smtClean="0"/>
              <a:t>konzumuje sa podzemná časť zvaná cibuľa, prípadne aj zelené listy</a:t>
            </a:r>
          </a:p>
          <a:p>
            <a:r>
              <a:rPr lang="sk-SK" dirty="0" smtClean="0"/>
              <a:t>v kuchyni má všestranné využitie</a:t>
            </a:r>
          </a:p>
          <a:p>
            <a:r>
              <a:rPr lang="sk-SK" dirty="0" smtClean="0"/>
              <a:t>je veľmi zdravá, má antibakteriálne účinky, obsahuje vitamín C, draslík, vápnik, sodík</a:t>
            </a:r>
            <a:endParaRPr lang="sk-S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5010150"/>
            <a:ext cx="24669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869160"/>
            <a:ext cx="2520280" cy="1746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HLÚBOVÁ ZELENINA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kapusta, kel, kaleráb, karfiol</a:t>
            </a:r>
          </a:p>
          <a:p>
            <a:r>
              <a:rPr lang="sk-SK" dirty="0" smtClean="0"/>
              <a:t>vypestovala sa z divej formy kapusty obyčajnej</a:t>
            </a:r>
          </a:p>
          <a:p>
            <a:r>
              <a:rPr lang="sk-SK" b="1" dirty="0" smtClean="0"/>
              <a:t>hlúb</a:t>
            </a:r>
            <a:r>
              <a:rPr lang="sk-SK" dirty="0" smtClean="0"/>
              <a:t> = skrátená zhrubnutá stonka</a:t>
            </a:r>
          </a:p>
          <a:p>
            <a:r>
              <a:rPr lang="sk-SK" dirty="0" smtClean="0"/>
              <a:t>pestuje sa pre:</a:t>
            </a:r>
          </a:p>
          <a:p>
            <a:pPr lvl="1"/>
            <a:r>
              <a:rPr lang="sk-SK" dirty="0" smtClean="0"/>
              <a:t>stonkové hľuzy (kaleráb)</a:t>
            </a:r>
          </a:p>
          <a:p>
            <a:pPr lvl="1"/>
            <a:r>
              <a:rPr lang="sk-SK" dirty="0" smtClean="0"/>
              <a:t>listy (kapusta, kel)</a:t>
            </a:r>
          </a:p>
          <a:p>
            <a:pPr lvl="1"/>
            <a:r>
              <a:rPr lang="sk-SK" dirty="0" smtClean="0"/>
              <a:t>zhrubnuté súkvetie (karfiol)</a:t>
            </a:r>
          </a:p>
          <a:p>
            <a:pPr marL="365125" lvl="1" indent="-365125">
              <a:buFont typeface="Arial" pitchFamily="34" charset="0"/>
              <a:buChar char="•"/>
            </a:pPr>
            <a:r>
              <a:rPr lang="sk-SK" dirty="0" smtClean="0"/>
              <a:t>obsahuje vitamíny (C, E, K, A), minerálne látky a vlákninu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88640"/>
            <a:ext cx="3582070" cy="2383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32656"/>
            <a:ext cx="297033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2636912"/>
            <a:ext cx="3343229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3068959"/>
            <a:ext cx="2304256" cy="2857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52120" y="4581128"/>
            <a:ext cx="2808312" cy="2012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LISTOVÁ ZELENINA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šalát, špenát</a:t>
            </a:r>
          </a:p>
          <a:p>
            <a:r>
              <a:rPr lang="sk-SK" dirty="0" smtClean="0"/>
              <a:t>konzumujeme listy</a:t>
            </a:r>
          </a:p>
          <a:p>
            <a:r>
              <a:rPr lang="sk-SK" dirty="0" smtClean="0"/>
              <a:t>obsahuje vitamíny, vlákninu, chlorofyl</a:t>
            </a:r>
          </a:p>
          <a:p>
            <a:endParaRPr lang="sk-SK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501008"/>
            <a:ext cx="3744416" cy="2437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3356992"/>
            <a:ext cx="2808312" cy="291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KOREŇOVÁ ZELENINA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mrkva, petržlen, zeler</a:t>
            </a:r>
          </a:p>
          <a:p>
            <a:r>
              <a:rPr lang="sk-SK" dirty="0" smtClean="0"/>
              <a:t>konzumujeme koreň, prípadne vňať</a:t>
            </a:r>
          </a:p>
          <a:p>
            <a:r>
              <a:rPr lang="sk-SK" dirty="0" smtClean="0"/>
              <a:t>obsahuje vitamíny, minerálne látky</a:t>
            </a:r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221088"/>
            <a:ext cx="3096344" cy="2142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3645024"/>
            <a:ext cx="2376264" cy="2955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3933056"/>
            <a:ext cx="2921636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241</Words>
  <Application>Microsoft Office PowerPoint</Application>
  <PresentationFormat>Prezentácia na obrazovke 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Motív Office</vt:lpstr>
      <vt:lpstr>RASTLINY PESTOVANÉ  V ZÁHRADÁCH</vt:lpstr>
      <vt:lpstr>ZÁHRADA</vt:lpstr>
      <vt:lpstr>ZELENINA</vt:lpstr>
      <vt:lpstr>ZELENINA</vt:lpstr>
      <vt:lpstr>CIBUĽOVÁ  ZELENINA</vt:lpstr>
      <vt:lpstr>HLÚBOVÁ ZELENINA</vt:lpstr>
      <vt:lpstr>Prezentácia programu PowerPoint</vt:lpstr>
      <vt:lpstr>LISTOVÁ ZELENINA</vt:lpstr>
      <vt:lpstr>KOREŇOVÁ ZELENINA</vt:lpstr>
      <vt:lpstr>STRUKOVÁ  ZELENINA</vt:lpstr>
      <vt:lpstr>PLODOVÁ  ZELENINA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RASTLINY PESTOVANÉ V ZÁHRADÁCH</dc:title>
  <dc:creator>Lenka</dc:creator>
  <cp:lastModifiedBy>ucitel</cp:lastModifiedBy>
  <cp:revision>11</cp:revision>
  <dcterms:created xsi:type="dcterms:W3CDTF">2011-09-20T18:53:43Z</dcterms:created>
  <dcterms:modified xsi:type="dcterms:W3CDTF">2023-11-06T11:23:21Z</dcterms:modified>
</cp:coreProperties>
</file>