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YDnusfchy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Správanie sa stavovcov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9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www.youtube.com/watch?v=YYDnusfchyw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21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t="15255" r="2001" b="15155"/>
          <a:stretch/>
        </p:blipFill>
        <p:spPr bwMode="auto">
          <a:xfrm>
            <a:off x="278880" y="620688"/>
            <a:ext cx="884579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Opakujeme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skúma ekológia?</a:t>
            </a:r>
          </a:p>
          <a:p>
            <a:r>
              <a:rPr lang="sk-SK" dirty="0" smtClean="0"/>
              <a:t>Čo skúma etológia?</a:t>
            </a:r>
          </a:p>
          <a:p>
            <a:r>
              <a:rPr lang="sk-SK" dirty="0" smtClean="0"/>
              <a:t>Čo </a:t>
            </a:r>
            <a:r>
              <a:rPr lang="sk-SK" smtClean="0"/>
              <a:t>skúma environmentalistika?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2114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Prezentácia na obrazovke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Správanie sa stavovcov </vt:lpstr>
      <vt:lpstr>Prezentácia programu PowerPoint</vt:lpstr>
      <vt:lpstr>Prezentácia programu PowerPoint</vt:lpstr>
      <vt:lpstr>Opakujeme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Správanie sa stavovcov </dc:title>
  <dc:creator>ucitel</dc:creator>
  <cp:lastModifiedBy>student</cp:lastModifiedBy>
  <cp:revision>2</cp:revision>
  <dcterms:created xsi:type="dcterms:W3CDTF">2023-01-13T06:34:51Z</dcterms:created>
  <dcterms:modified xsi:type="dcterms:W3CDTF">2023-01-13T06:44:47Z</dcterms:modified>
</cp:coreProperties>
</file>