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75ED0-C286-4105-B038-7337236C3634}" v="66" dt="2022-05-09T20:52:46.006"/>
    <p1510:client id="{9BBECFF9-3950-4003-95EC-99A3643A245A}" v="478" dt="2022-05-09T17:43:1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Sonet" TargetMode="External"/><Relationship Id="rId2" Type="http://schemas.openxmlformats.org/officeDocument/2006/relationships/hyperlink" Target="https://sk.wikipedia.org/wiki/Po%C3%A9ma" TargetMode="External"/><Relationship Id="rId1" Type="http://schemas.openxmlformats.org/officeDocument/2006/relationships/hyperlink" Target="https://sk.wikipedia.org/wiki/Lond%C3%BDn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Trag%C3%A9dia" TargetMode="External"/><Relationship Id="rId2" Type="http://schemas.openxmlformats.org/officeDocument/2006/relationships/hyperlink" Target="https://sk.wikipedia.org/wiki/Literat%C3%BAra" TargetMode="External"/><Relationship Id="rId1" Type="http://schemas.openxmlformats.org/officeDocument/2006/relationships/hyperlink" Target="https://sk.wikipedia.org/wiki/Angli%C4%8Dtina" TargetMode="External"/><Relationship Id="rId5" Type="http://schemas.openxmlformats.org/officeDocument/2006/relationships/hyperlink" Target="https://sk.wikipedia.org/w/index.php?title=Romanca&amp;action=edit&amp;redlink=1" TargetMode="External"/><Relationship Id="rId4" Type="http://schemas.openxmlformats.org/officeDocument/2006/relationships/hyperlink" Target="https://sk.wikipedia.org/wiki/Kom%C3%A9dia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Oko_za_oko" TargetMode="External"/><Relationship Id="rId7" Type="http://schemas.openxmlformats.org/officeDocument/2006/relationships/hyperlink" Target="https://sk.wikipedia.org/wiki/Sen_noci_sv%C3%A4toj%C3%A1nskej" TargetMode="External"/><Relationship Id="rId2" Type="http://schemas.openxmlformats.org/officeDocument/2006/relationships/hyperlink" Target="https://sk.wikipedia.org/wiki/Vesel%C3%A9_panie_windsorsk%C3%A9" TargetMode="External"/><Relationship Id="rId1" Type="http://schemas.openxmlformats.org/officeDocument/2006/relationships/hyperlink" Target="https://sk.wikipedia.org/wiki/Dvaja_%C5%A1%C4%BEachtici_veronsk%C3%AD" TargetMode="External"/><Relationship Id="rId6" Type="http://schemas.openxmlformats.org/officeDocument/2006/relationships/hyperlink" Target="https://sk.wikipedia.org/w/index.php?title=M%C3%A1rna_l%C3%A1sky_snaha&amp;action=edit&amp;redlink=1" TargetMode="External"/><Relationship Id="rId5" Type="http://schemas.openxmlformats.org/officeDocument/2006/relationships/hyperlink" Target="https://sk.wikipedia.org/w/index.php?title=Mnoho_kriku_pre_ni%C4%8D&amp;action=edit&amp;redlink=1" TargetMode="External"/><Relationship Id="rId4" Type="http://schemas.openxmlformats.org/officeDocument/2006/relationships/hyperlink" Target="https://sk.wikipedia.org/w/index.php?title=Kom%C3%A9dia_omylov&amp;action=edit&amp;redlink=1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Zimn%C3%A1_rozpr%C3%A1vka&amp;action=edit&amp;redlink=1" TargetMode="External"/><Relationship Id="rId7" Type="http://schemas.openxmlformats.org/officeDocument/2006/relationships/hyperlink" Target="https://sk.wikipedia.org/w/index.php?title=Zn%C3%A1silnenie_Lukr%C3%A9cie&amp;action=edit&amp;redlink=1" TargetMode="External"/><Relationship Id="rId2" Type="http://schemas.openxmlformats.org/officeDocument/2006/relationships/hyperlink" Target="https://sk.wikipedia.org/wiki/Cymbelin" TargetMode="External"/><Relationship Id="rId1" Type="http://schemas.openxmlformats.org/officeDocument/2006/relationships/hyperlink" Target="https://sk.wikipedia.org/wiki/B%C3%BArka_(Shakespeare)" TargetMode="External"/><Relationship Id="rId6" Type="http://schemas.openxmlformats.org/officeDocument/2006/relationships/hyperlink" Target="https://sk.wikipedia.org/wiki/Venu%C5%A1a_a_Adonis" TargetMode="External"/><Relationship Id="rId5" Type="http://schemas.openxmlformats.org/officeDocument/2006/relationships/hyperlink" Target="https://sk.wikipedia.org/w/index.php?title=Dvaja_vzne%C5%A1en%C3%AD_pr%C3%ADbuzn%C3%AD&amp;action=edit&amp;redlink=1" TargetMode="External"/><Relationship Id="rId4" Type="http://schemas.openxmlformats.org/officeDocument/2006/relationships/hyperlink" Target="https://sk.wikipedia.org/wiki/Perikles_(Shakespeare)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Sonet" TargetMode="External"/><Relationship Id="rId2" Type="http://schemas.openxmlformats.org/officeDocument/2006/relationships/hyperlink" Target="https://sk.wikipedia.org/wiki/Po%C3%A9ma" TargetMode="External"/><Relationship Id="rId1" Type="http://schemas.openxmlformats.org/officeDocument/2006/relationships/hyperlink" Target="https://sk.wikipedia.org/wiki/Lond%C3%BDn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Trag%C3%A9dia" TargetMode="External"/><Relationship Id="rId2" Type="http://schemas.openxmlformats.org/officeDocument/2006/relationships/hyperlink" Target="https://sk.wikipedia.org/wiki/Literat%C3%BAra" TargetMode="External"/><Relationship Id="rId1" Type="http://schemas.openxmlformats.org/officeDocument/2006/relationships/hyperlink" Target="https://sk.wikipedia.org/wiki/Angli%C4%8Dtina" TargetMode="External"/><Relationship Id="rId5" Type="http://schemas.openxmlformats.org/officeDocument/2006/relationships/hyperlink" Target="https://sk.wikipedia.org/w/index.php?title=Romanca&amp;action=edit&amp;redlink=1" TargetMode="External"/><Relationship Id="rId4" Type="http://schemas.openxmlformats.org/officeDocument/2006/relationships/hyperlink" Target="https://sk.wikipedia.org/wiki/Kom%C3%A9dia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Oko_za_oko" TargetMode="External"/><Relationship Id="rId7" Type="http://schemas.openxmlformats.org/officeDocument/2006/relationships/hyperlink" Target="https://sk.wikipedia.org/wiki/Sen_noci_sv%C3%A4toj%C3%A1nskej" TargetMode="External"/><Relationship Id="rId2" Type="http://schemas.openxmlformats.org/officeDocument/2006/relationships/hyperlink" Target="https://sk.wikipedia.org/wiki/Vesel%C3%A9_panie_windsorsk%C3%A9" TargetMode="External"/><Relationship Id="rId1" Type="http://schemas.openxmlformats.org/officeDocument/2006/relationships/hyperlink" Target="https://sk.wikipedia.org/wiki/Dvaja_%C5%A1%C4%BEachtici_veronsk%C3%AD" TargetMode="External"/><Relationship Id="rId6" Type="http://schemas.openxmlformats.org/officeDocument/2006/relationships/hyperlink" Target="https://sk.wikipedia.org/w/index.php?title=M%C3%A1rna_l%C3%A1sky_snaha&amp;action=edit&amp;redlink=1" TargetMode="External"/><Relationship Id="rId5" Type="http://schemas.openxmlformats.org/officeDocument/2006/relationships/hyperlink" Target="https://sk.wikipedia.org/w/index.php?title=Mnoho_kriku_pre_ni%C4%8D&amp;action=edit&amp;redlink=1" TargetMode="External"/><Relationship Id="rId4" Type="http://schemas.openxmlformats.org/officeDocument/2006/relationships/hyperlink" Target="https://sk.wikipedia.org/w/index.php?title=Kom%C3%A9dia_omylov&amp;action=edit&amp;redlink=1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Perikles_(Shakespeare)" TargetMode="External"/><Relationship Id="rId7" Type="http://schemas.openxmlformats.org/officeDocument/2006/relationships/hyperlink" Target="https://sk.wikipedia.org/w/index.php?title=Zn%C3%A1silnenie_Lukr%C3%A9cie&amp;action=edit&amp;redlink=1" TargetMode="External"/><Relationship Id="rId2" Type="http://schemas.openxmlformats.org/officeDocument/2006/relationships/hyperlink" Target="https://sk.wikipedia.org/w/index.php?title=Zimn%C3%A1_rozpr%C3%A1vka&amp;action=edit&amp;redlink=1" TargetMode="External"/><Relationship Id="rId1" Type="http://schemas.openxmlformats.org/officeDocument/2006/relationships/hyperlink" Target="https://sk.wikipedia.org/wiki/Cymbelin" TargetMode="External"/><Relationship Id="rId6" Type="http://schemas.openxmlformats.org/officeDocument/2006/relationships/hyperlink" Target="https://sk.wikipedia.org/wiki/Venu%C5%A1a_a_Adonis" TargetMode="External"/><Relationship Id="rId5" Type="http://schemas.openxmlformats.org/officeDocument/2006/relationships/hyperlink" Target="https://sk.wikipedia.org/wiki/B%C3%BArka_(Shakespeare)" TargetMode="External"/><Relationship Id="rId4" Type="http://schemas.openxmlformats.org/officeDocument/2006/relationships/hyperlink" Target="https://sk.wikipedia.org/w/index.php?title=Dvaja_vzne%C5%A1en%C3%AD_pr%C3%ADbuzn%C3%AD&amp;action=edit&amp;redlink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A513E-ED6D-4598-8A28-F82F1BCDA45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4831B9-E396-4A58-9B30-3F0ED6CF1748}">
      <dgm:prSet/>
      <dgm:spPr/>
      <dgm:t>
        <a:bodyPr/>
        <a:lstStyle/>
        <a:p>
          <a:r>
            <a:rPr lang="sk-SK" dirty="0">
              <a:latin typeface="Comic Sans MS"/>
            </a:rPr>
            <a:t>Život</a:t>
          </a:r>
          <a:endParaRPr lang="en-US" dirty="0">
            <a:latin typeface="Comic Sans MS"/>
          </a:endParaRPr>
        </a:p>
      </dgm:t>
    </dgm:pt>
    <dgm:pt modelId="{47D0C3B8-CE3D-4909-B229-55256F76984D}" type="parTrans" cxnId="{ACE45E69-206B-4094-9940-1E0CB278AF4C}">
      <dgm:prSet/>
      <dgm:spPr/>
      <dgm:t>
        <a:bodyPr/>
        <a:lstStyle/>
        <a:p>
          <a:endParaRPr lang="en-US"/>
        </a:p>
      </dgm:t>
    </dgm:pt>
    <dgm:pt modelId="{58270AC1-C5A8-4421-A339-F609EBC84317}" type="sibTrans" cxnId="{ACE45E69-206B-4094-9940-1E0CB278AF4C}">
      <dgm:prSet/>
      <dgm:spPr/>
      <dgm:t>
        <a:bodyPr/>
        <a:lstStyle/>
        <a:p>
          <a:endParaRPr lang="en-US"/>
        </a:p>
      </dgm:t>
    </dgm:pt>
    <dgm:pt modelId="{1D2A790F-371C-49EA-B7C0-FB5C191A44E8}">
      <dgm:prSet/>
      <dgm:spPr/>
      <dgm:t>
        <a:bodyPr/>
        <a:lstStyle/>
        <a:p>
          <a:r>
            <a:rPr lang="sk-SK" dirty="0">
              <a:latin typeface="Comic Sans MS"/>
            </a:rPr>
            <a:t>Tvorba</a:t>
          </a:r>
          <a:endParaRPr lang="en-US" dirty="0">
            <a:latin typeface="Comic Sans MS"/>
          </a:endParaRPr>
        </a:p>
      </dgm:t>
    </dgm:pt>
    <dgm:pt modelId="{D3796B71-51DE-41F8-8BE8-A202F6116F8E}" type="parTrans" cxnId="{F1B14356-CD4C-4F8A-89AD-7F2ABC9872E9}">
      <dgm:prSet/>
      <dgm:spPr/>
      <dgm:t>
        <a:bodyPr/>
        <a:lstStyle/>
        <a:p>
          <a:endParaRPr lang="en-US"/>
        </a:p>
      </dgm:t>
    </dgm:pt>
    <dgm:pt modelId="{BB409A49-A248-4836-B877-D4947F640D3A}" type="sibTrans" cxnId="{F1B14356-CD4C-4F8A-89AD-7F2ABC9872E9}">
      <dgm:prSet/>
      <dgm:spPr/>
      <dgm:t>
        <a:bodyPr/>
        <a:lstStyle/>
        <a:p>
          <a:endParaRPr lang="en-US"/>
        </a:p>
      </dgm:t>
    </dgm:pt>
    <dgm:pt modelId="{40A51529-12AD-46B5-983F-6F7AD97712FC}">
      <dgm:prSet/>
      <dgm:spPr/>
      <dgm:t>
        <a:bodyPr/>
        <a:lstStyle/>
        <a:p>
          <a:r>
            <a:rPr lang="sk-SK" dirty="0">
              <a:latin typeface="Comic Sans MS"/>
            </a:rPr>
            <a:t>Bibliografia</a:t>
          </a:r>
          <a:endParaRPr lang="en-US" dirty="0">
            <a:latin typeface="Comic Sans MS"/>
          </a:endParaRPr>
        </a:p>
      </dgm:t>
    </dgm:pt>
    <dgm:pt modelId="{E86110A2-7D93-44A9-9CC2-2CC967ED10E7}" type="parTrans" cxnId="{E1F35C0A-AF34-41BB-BC2B-0D6C25FB41C5}">
      <dgm:prSet/>
      <dgm:spPr/>
      <dgm:t>
        <a:bodyPr/>
        <a:lstStyle/>
        <a:p>
          <a:endParaRPr lang="en-US"/>
        </a:p>
      </dgm:t>
    </dgm:pt>
    <dgm:pt modelId="{8AA80E69-9087-4062-B016-FB194238C7B5}" type="sibTrans" cxnId="{E1F35C0A-AF34-41BB-BC2B-0D6C25FB41C5}">
      <dgm:prSet/>
      <dgm:spPr/>
      <dgm:t>
        <a:bodyPr/>
        <a:lstStyle/>
        <a:p>
          <a:endParaRPr lang="en-US"/>
        </a:p>
      </dgm:t>
    </dgm:pt>
    <dgm:pt modelId="{2CF5BD91-D175-422F-9CB0-6F508A01CCC0}" type="pres">
      <dgm:prSet presAssocID="{CEFA513E-ED6D-4598-8A28-F82F1BCDA4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D6DDCF-1A01-48CF-A862-66B9C9F1DC57}" type="pres">
      <dgm:prSet presAssocID="{654831B9-E396-4A58-9B30-3F0ED6CF1748}" presName="hierRoot1" presStyleCnt="0"/>
      <dgm:spPr/>
    </dgm:pt>
    <dgm:pt modelId="{997F02C5-9DB9-4F8B-AB9D-861033D392C8}" type="pres">
      <dgm:prSet presAssocID="{654831B9-E396-4A58-9B30-3F0ED6CF1748}" presName="composite" presStyleCnt="0"/>
      <dgm:spPr/>
    </dgm:pt>
    <dgm:pt modelId="{919ED860-70B8-45FD-B872-EE0116015711}" type="pres">
      <dgm:prSet presAssocID="{654831B9-E396-4A58-9B30-3F0ED6CF1748}" presName="background" presStyleLbl="node0" presStyleIdx="0" presStyleCnt="3"/>
      <dgm:spPr/>
    </dgm:pt>
    <dgm:pt modelId="{A88A5E92-DC38-4F9E-A46C-B40861937963}" type="pres">
      <dgm:prSet presAssocID="{654831B9-E396-4A58-9B30-3F0ED6CF1748}" presName="text" presStyleLbl="fgAcc0" presStyleIdx="0" presStyleCnt="3">
        <dgm:presLayoutVars>
          <dgm:chPref val="3"/>
        </dgm:presLayoutVars>
      </dgm:prSet>
      <dgm:spPr/>
    </dgm:pt>
    <dgm:pt modelId="{61A80286-0338-4D9F-9E54-2FA48399B928}" type="pres">
      <dgm:prSet presAssocID="{654831B9-E396-4A58-9B30-3F0ED6CF1748}" presName="hierChild2" presStyleCnt="0"/>
      <dgm:spPr/>
    </dgm:pt>
    <dgm:pt modelId="{23E8B7A2-1FB4-4BF5-B39F-12D9408C5C27}" type="pres">
      <dgm:prSet presAssocID="{1D2A790F-371C-49EA-B7C0-FB5C191A44E8}" presName="hierRoot1" presStyleCnt="0"/>
      <dgm:spPr/>
    </dgm:pt>
    <dgm:pt modelId="{576ED6ED-5AE5-4AF8-A7FB-8FB83B74FBEA}" type="pres">
      <dgm:prSet presAssocID="{1D2A790F-371C-49EA-B7C0-FB5C191A44E8}" presName="composite" presStyleCnt="0"/>
      <dgm:spPr/>
    </dgm:pt>
    <dgm:pt modelId="{B41A688C-311C-4FEB-BFE3-7B5743854886}" type="pres">
      <dgm:prSet presAssocID="{1D2A790F-371C-49EA-B7C0-FB5C191A44E8}" presName="background" presStyleLbl="node0" presStyleIdx="1" presStyleCnt="3"/>
      <dgm:spPr/>
    </dgm:pt>
    <dgm:pt modelId="{5C17950C-77B1-4251-9C60-325009A64338}" type="pres">
      <dgm:prSet presAssocID="{1D2A790F-371C-49EA-B7C0-FB5C191A44E8}" presName="text" presStyleLbl="fgAcc0" presStyleIdx="1" presStyleCnt="3">
        <dgm:presLayoutVars>
          <dgm:chPref val="3"/>
        </dgm:presLayoutVars>
      </dgm:prSet>
      <dgm:spPr/>
    </dgm:pt>
    <dgm:pt modelId="{AB0DC7E5-95CF-44D8-9230-9CF54083770B}" type="pres">
      <dgm:prSet presAssocID="{1D2A790F-371C-49EA-B7C0-FB5C191A44E8}" presName="hierChild2" presStyleCnt="0"/>
      <dgm:spPr/>
    </dgm:pt>
    <dgm:pt modelId="{687CFAA8-EB69-4309-9154-23C3CDCA5A98}" type="pres">
      <dgm:prSet presAssocID="{40A51529-12AD-46B5-983F-6F7AD97712FC}" presName="hierRoot1" presStyleCnt="0"/>
      <dgm:spPr/>
    </dgm:pt>
    <dgm:pt modelId="{28998900-242C-4963-8829-0BBB288C866E}" type="pres">
      <dgm:prSet presAssocID="{40A51529-12AD-46B5-983F-6F7AD97712FC}" presName="composite" presStyleCnt="0"/>
      <dgm:spPr/>
    </dgm:pt>
    <dgm:pt modelId="{17A440CA-F6FA-417A-ACE5-7ADC37A2DF6E}" type="pres">
      <dgm:prSet presAssocID="{40A51529-12AD-46B5-983F-6F7AD97712FC}" presName="background" presStyleLbl="node0" presStyleIdx="2" presStyleCnt="3"/>
      <dgm:spPr/>
    </dgm:pt>
    <dgm:pt modelId="{622FCF3E-3C01-4D24-935A-0DF6FDEDE86D}" type="pres">
      <dgm:prSet presAssocID="{40A51529-12AD-46B5-983F-6F7AD97712FC}" presName="text" presStyleLbl="fgAcc0" presStyleIdx="2" presStyleCnt="3">
        <dgm:presLayoutVars>
          <dgm:chPref val="3"/>
        </dgm:presLayoutVars>
      </dgm:prSet>
      <dgm:spPr/>
    </dgm:pt>
    <dgm:pt modelId="{1DDB6457-7AAD-496B-BB8C-A861431BFD45}" type="pres">
      <dgm:prSet presAssocID="{40A51529-12AD-46B5-983F-6F7AD97712FC}" presName="hierChild2" presStyleCnt="0"/>
      <dgm:spPr/>
    </dgm:pt>
  </dgm:ptLst>
  <dgm:cxnLst>
    <dgm:cxn modelId="{E1F35C0A-AF34-41BB-BC2B-0D6C25FB41C5}" srcId="{CEFA513E-ED6D-4598-8A28-F82F1BCDA452}" destId="{40A51529-12AD-46B5-983F-6F7AD97712FC}" srcOrd="2" destOrd="0" parTransId="{E86110A2-7D93-44A9-9CC2-2CC967ED10E7}" sibTransId="{8AA80E69-9087-4062-B016-FB194238C7B5}"/>
    <dgm:cxn modelId="{ACE45E69-206B-4094-9940-1E0CB278AF4C}" srcId="{CEFA513E-ED6D-4598-8A28-F82F1BCDA452}" destId="{654831B9-E396-4A58-9B30-3F0ED6CF1748}" srcOrd="0" destOrd="0" parTransId="{47D0C3B8-CE3D-4909-B229-55256F76984D}" sibTransId="{58270AC1-C5A8-4421-A339-F609EBC84317}"/>
    <dgm:cxn modelId="{F1B14356-CD4C-4F8A-89AD-7F2ABC9872E9}" srcId="{CEFA513E-ED6D-4598-8A28-F82F1BCDA452}" destId="{1D2A790F-371C-49EA-B7C0-FB5C191A44E8}" srcOrd="1" destOrd="0" parTransId="{D3796B71-51DE-41F8-8BE8-A202F6116F8E}" sibTransId="{BB409A49-A248-4836-B877-D4947F640D3A}"/>
    <dgm:cxn modelId="{3085A37B-D5B1-4BD8-ACBB-DD10D77012CA}" type="presOf" srcId="{40A51529-12AD-46B5-983F-6F7AD97712FC}" destId="{622FCF3E-3C01-4D24-935A-0DF6FDEDE86D}" srcOrd="0" destOrd="0" presId="urn:microsoft.com/office/officeart/2005/8/layout/hierarchy1"/>
    <dgm:cxn modelId="{4053E09A-3658-4BB6-9D6D-68AA9075BA88}" type="presOf" srcId="{CEFA513E-ED6D-4598-8A28-F82F1BCDA452}" destId="{2CF5BD91-D175-422F-9CB0-6F508A01CCC0}" srcOrd="0" destOrd="0" presId="urn:microsoft.com/office/officeart/2005/8/layout/hierarchy1"/>
    <dgm:cxn modelId="{D5EDD4C3-3563-47C8-AED8-74D1A4530F38}" type="presOf" srcId="{1D2A790F-371C-49EA-B7C0-FB5C191A44E8}" destId="{5C17950C-77B1-4251-9C60-325009A64338}" srcOrd="0" destOrd="0" presId="urn:microsoft.com/office/officeart/2005/8/layout/hierarchy1"/>
    <dgm:cxn modelId="{04A41CED-4E88-497A-83B7-2828D1E3D65F}" type="presOf" srcId="{654831B9-E396-4A58-9B30-3F0ED6CF1748}" destId="{A88A5E92-DC38-4F9E-A46C-B40861937963}" srcOrd="0" destOrd="0" presId="urn:microsoft.com/office/officeart/2005/8/layout/hierarchy1"/>
    <dgm:cxn modelId="{4B064817-57A9-43A4-BEE0-3D5D467B53DC}" type="presParOf" srcId="{2CF5BD91-D175-422F-9CB0-6F508A01CCC0}" destId="{5BD6DDCF-1A01-48CF-A862-66B9C9F1DC57}" srcOrd="0" destOrd="0" presId="urn:microsoft.com/office/officeart/2005/8/layout/hierarchy1"/>
    <dgm:cxn modelId="{5D3773F2-5648-4BBA-A29B-D77B1AE293AD}" type="presParOf" srcId="{5BD6DDCF-1A01-48CF-A862-66B9C9F1DC57}" destId="{997F02C5-9DB9-4F8B-AB9D-861033D392C8}" srcOrd="0" destOrd="0" presId="urn:microsoft.com/office/officeart/2005/8/layout/hierarchy1"/>
    <dgm:cxn modelId="{F49A3A15-6B6B-4E57-BA46-27D4283752E0}" type="presParOf" srcId="{997F02C5-9DB9-4F8B-AB9D-861033D392C8}" destId="{919ED860-70B8-45FD-B872-EE0116015711}" srcOrd="0" destOrd="0" presId="urn:microsoft.com/office/officeart/2005/8/layout/hierarchy1"/>
    <dgm:cxn modelId="{2B879365-A54A-4241-B78F-2435DD0F22FA}" type="presParOf" srcId="{997F02C5-9DB9-4F8B-AB9D-861033D392C8}" destId="{A88A5E92-DC38-4F9E-A46C-B40861937963}" srcOrd="1" destOrd="0" presId="urn:microsoft.com/office/officeart/2005/8/layout/hierarchy1"/>
    <dgm:cxn modelId="{5F7E5CA3-4395-4E36-B69E-A7EF275B22CA}" type="presParOf" srcId="{5BD6DDCF-1A01-48CF-A862-66B9C9F1DC57}" destId="{61A80286-0338-4D9F-9E54-2FA48399B928}" srcOrd="1" destOrd="0" presId="urn:microsoft.com/office/officeart/2005/8/layout/hierarchy1"/>
    <dgm:cxn modelId="{8D24249B-9F2A-41DE-8016-3F8232F63607}" type="presParOf" srcId="{2CF5BD91-D175-422F-9CB0-6F508A01CCC0}" destId="{23E8B7A2-1FB4-4BF5-B39F-12D9408C5C27}" srcOrd="1" destOrd="0" presId="urn:microsoft.com/office/officeart/2005/8/layout/hierarchy1"/>
    <dgm:cxn modelId="{FDE8E524-15DD-4E4E-87F9-AC6502E0BDD8}" type="presParOf" srcId="{23E8B7A2-1FB4-4BF5-B39F-12D9408C5C27}" destId="{576ED6ED-5AE5-4AF8-A7FB-8FB83B74FBEA}" srcOrd="0" destOrd="0" presId="urn:microsoft.com/office/officeart/2005/8/layout/hierarchy1"/>
    <dgm:cxn modelId="{247B5239-CDC0-4E71-9851-20F5877B258D}" type="presParOf" srcId="{576ED6ED-5AE5-4AF8-A7FB-8FB83B74FBEA}" destId="{B41A688C-311C-4FEB-BFE3-7B5743854886}" srcOrd="0" destOrd="0" presId="urn:microsoft.com/office/officeart/2005/8/layout/hierarchy1"/>
    <dgm:cxn modelId="{1918525C-FECE-4EA3-9F89-F658D46515E7}" type="presParOf" srcId="{576ED6ED-5AE5-4AF8-A7FB-8FB83B74FBEA}" destId="{5C17950C-77B1-4251-9C60-325009A64338}" srcOrd="1" destOrd="0" presId="urn:microsoft.com/office/officeart/2005/8/layout/hierarchy1"/>
    <dgm:cxn modelId="{236B1D0D-4AE9-4579-8D0F-526C2F86781D}" type="presParOf" srcId="{23E8B7A2-1FB4-4BF5-B39F-12D9408C5C27}" destId="{AB0DC7E5-95CF-44D8-9230-9CF54083770B}" srcOrd="1" destOrd="0" presId="urn:microsoft.com/office/officeart/2005/8/layout/hierarchy1"/>
    <dgm:cxn modelId="{841B4A68-2014-4976-A7A3-DFBF084399DC}" type="presParOf" srcId="{2CF5BD91-D175-422F-9CB0-6F508A01CCC0}" destId="{687CFAA8-EB69-4309-9154-23C3CDCA5A98}" srcOrd="2" destOrd="0" presId="urn:microsoft.com/office/officeart/2005/8/layout/hierarchy1"/>
    <dgm:cxn modelId="{9B5D78D9-A8FA-445A-873C-95869328DE2C}" type="presParOf" srcId="{687CFAA8-EB69-4309-9154-23C3CDCA5A98}" destId="{28998900-242C-4963-8829-0BBB288C866E}" srcOrd="0" destOrd="0" presId="urn:microsoft.com/office/officeart/2005/8/layout/hierarchy1"/>
    <dgm:cxn modelId="{B1EC37A4-3460-4B97-8403-265486815C53}" type="presParOf" srcId="{28998900-242C-4963-8829-0BBB288C866E}" destId="{17A440CA-F6FA-417A-ACE5-7ADC37A2DF6E}" srcOrd="0" destOrd="0" presId="urn:microsoft.com/office/officeart/2005/8/layout/hierarchy1"/>
    <dgm:cxn modelId="{542B014A-0291-4BD3-BA12-02A4D8C3415E}" type="presParOf" srcId="{28998900-242C-4963-8829-0BBB288C866E}" destId="{622FCF3E-3C01-4D24-935A-0DF6FDEDE86D}" srcOrd="1" destOrd="0" presId="urn:microsoft.com/office/officeart/2005/8/layout/hierarchy1"/>
    <dgm:cxn modelId="{E5503B1F-7A68-4E9D-83D7-E641BC47B666}" type="presParOf" srcId="{687CFAA8-EB69-4309-9154-23C3CDCA5A98}" destId="{1DDB6457-7AAD-496B-BB8C-A861431BFD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1236F-9977-4572-82AA-C90BB6119F72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2C39B0-D442-493A-8FDB-477EEB9503C6}">
      <dgm:prSet/>
      <dgm:spPr/>
      <dgm:t>
        <a:bodyPr/>
        <a:lstStyle/>
        <a:p>
          <a:r>
            <a:rPr lang="sk-SK" b="0" baseline="0" dirty="0">
              <a:latin typeface="Comic Sans MS"/>
            </a:rPr>
            <a:t>Shakespeare sa rozhodol odísť zo </a:t>
          </a:r>
          <a:r>
            <a:rPr lang="sk-SK" b="0" baseline="0" dirty="0" err="1">
              <a:latin typeface="Comic Sans MS"/>
            </a:rPr>
            <a:t>Stratfordu</a:t>
          </a:r>
          <a:r>
            <a:rPr lang="sk-SK" b="0" baseline="0" dirty="0">
              <a:latin typeface="Comic Sans MS"/>
            </a:rPr>
            <a:t> do </a:t>
          </a:r>
          <a:r>
            <a:rPr lang="sk-SK" b="0" baseline="0" dirty="0">
              <a:latin typeface="Comic Sans MS"/>
              <a:hlinkClick xmlns:r="http://schemas.openxmlformats.org/officeDocument/2006/relationships" r:id="rId1"/>
            </a:rPr>
            <a:t>Londýna</a:t>
          </a:r>
          <a:r>
            <a:rPr lang="sk-SK" b="0" baseline="0" dirty="0">
              <a:latin typeface="Comic Sans MS"/>
            </a:rPr>
            <a:t> </a:t>
          </a:r>
          <a:endParaRPr lang="en-US" dirty="0">
            <a:latin typeface="Comic Sans MS"/>
          </a:endParaRPr>
        </a:p>
      </dgm:t>
    </dgm:pt>
    <dgm:pt modelId="{93F9CFB0-E59E-4166-8C8E-283DCDABC03E}" type="parTrans" cxnId="{4AAD12F4-11C6-478F-93DC-FF49C31AA6B9}">
      <dgm:prSet/>
      <dgm:spPr/>
      <dgm:t>
        <a:bodyPr/>
        <a:lstStyle/>
        <a:p>
          <a:endParaRPr lang="en-US"/>
        </a:p>
      </dgm:t>
    </dgm:pt>
    <dgm:pt modelId="{97793F84-EA81-4CFD-88BA-B93EBA8583AB}" type="sibTrans" cxnId="{4AAD12F4-11C6-478F-93DC-FF49C31AA6B9}">
      <dgm:prSet/>
      <dgm:spPr/>
      <dgm:t>
        <a:bodyPr/>
        <a:lstStyle/>
        <a:p>
          <a:endParaRPr lang="en-US"/>
        </a:p>
      </dgm:t>
    </dgm:pt>
    <dgm:pt modelId="{E1439D40-199E-433C-8513-D86210C4ABFA}">
      <dgm:prSet/>
      <dgm:spPr/>
      <dgm:t>
        <a:bodyPr/>
        <a:lstStyle/>
        <a:p>
          <a:pPr rtl="0"/>
          <a:r>
            <a:rPr lang="sk-SK" b="0" baseline="0" dirty="0">
              <a:latin typeface="Comic Sans MS"/>
            </a:rPr>
            <a:t>členom jednej z dvoch najznámejších divadelných skupín v Londýne</a:t>
          </a:r>
          <a:endParaRPr lang="en-US" b="0" baseline="0" dirty="0">
            <a:latin typeface="Comic Sans MS"/>
          </a:endParaRPr>
        </a:p>
      </dgm:t>
    </dgm:pt>
    <dgm:pt modelId="{9B157E49-2623-4A8D-B56D-C8251AD1160A}" type="parTrans" cxnId="{A03D3C08-EA41-472E-947E-5320185EEFBA}">
      <dgm:prSet/>
      <dgm:spPr/>
      <dgm:t>
        <a:bodyPr/>
        <a:lstStyle/>
        <a:p>
          <a:endParaRPr lang="en-US"/>
        </a:p>
      </dgm:t>
    </dgm:pt>
    <dgm:pt modelId="{786A1F9D-5982-4B20-8ECA-4F23D29BDAC6}" type="sibTrans" cxnId="{A03D3C08-EA41-472E-947E-5320185EEFBA}">
      <dgm:prSet/>
      <dgm:spPr/>
      <dgm:t>
        <a:bodyPr/>
        <a:lstStyle/>
        <a:p>
          <a:endParaRPr lang="en-US"/>
        </a:p>
      </dgm:t>
    </dgm:pt>
    <dgm:pt modelId="{6594D304-3555-490D-B443-064220E406B7}">
      <dgm:prSet/>
      <dgm:spPr/>
      <dgm:t>
        <a:bodyPr/>
        <a:lstStyle/>
        <a:p>
          <a:r>
            <a:rPr lang="sk-SK" b="0" baseline="0" dirty="0">
              <a:latin typeface="Comic Sans MS"/>
            </a:rPr>
            <a:t>Zachovalo sa 18 divadelných hier</a:t>
          </a:r>
          <a:endParaRPr lang="en-US" dirty="0">
            <a:latin typeface="Comic Sans MS"/>
          </a:endParaRPr>
        </a:p>
      </dgm:t>
    </dgm:pt>
    <dgm:pt modelId="{001CB04F-EFA5-48B4-9114-94602637B9E0}" type="parTrans" cxnId="{D131B09F-AEA3-45E4-8D4F-A849286FC889}">
      <dgm:prSet/>
      <dgm:spPr/>
      <dgm:t>
        <a:bodyPr/>
        <a:lstStyle/>
        <a:p>
          <a:endParaRPr lang="en-US"/>
        </a:p>
      </dgm:t>
    </dgm:pt>
    <dgm:pt modelId="{64C329E7-2081-47DC-AFD4-F8B505E711ED}" type="sibTrans" cxnId="{D131B09F-AEA3-45E4-8D4F-A849286FC889}">
      <dgm:prSet/>
      <dgm:spPr/>
      <dgm:t>
        <a:bodyPr/>
        <a:lstStyle/>
        <a:p>
          <a:endParaRPr lang="en-US"/>
        </a:p>
      </dgm:t>
    </dgm:pt>
    <dgm:pt modelId="{6DC9857D-9B84-4B5E-A4EB-F1E578B86EFA}">
      <dgm:prSet/>
      <dgm:spPr/>
      <dgm:t>
        <a:bodyPr/>
        <a:lstStyle/>
        <a:p>
          <a:r>
            <a:rPr lang="sk-SK" b="0" baseline="0" dirty="0">
              <a:latin typeface="Comic Sans MS"/>
            </a:rPr>
            <a:t>Dnešné súborné vydania jeho hier obsahujú 37 až 39 dramatických textov</a:t>
          </a:r>
          <a:endParaRPr lang="en-US" dirty="0">
            <a:latin typeface="Comic Sans MS"/>
          </a:endParaRPr>
        </a:p>
      </dgm:t>
    </dgm:pt>
    <dgm:pt modelId="{86742404-A1A9-43B6-98F4-8BB60DB21DFA}" type="parTrans" cxnId="{619506C1-62BF-42BE-B3A7-BC6095099D89}">
      <dgm:prSet/>
      <dgm:spPr/>
      <dgm:t>
        <a:bodyPr/>
        <a:lstStyle/>
        <a:p>
          <a:endParaRPr lang="en-US"/>
        </a:p>
      </dgm:t>
    </dgm:pt>
    <dgm:pt modelId="{87DE90C0-2B81-415D-9264-FC8A33B4B8BA}" type="sibTrans" cxnId="{619506C1-62BF-42BE-B3A7-BC6095099D89}">
      <dgm:prSet/>
      <dgm:spPr/>
      <dgm:t>
        <a:bodyPr/>
        <a:lstStyle/>
        <a:p>
          <a:endParaRPr lang="en-US"/>
        </a:p>
      </dgm:t>
    </dgm:pt>
    <dgm:pt modelId="{187A2AFD-E3B6-4003-BFC8-3B55A477C999}">
      <dgm:prSet/>
      <dgm:spPr/>
      <dgm:t>
        <a:bodyPr/>
        <a:lstStyle/>
        <a:p>
          <a:r>
            <a:rPr lang="sk-SK" b="0" baseline="0" dirty="0">
              <a:latin typeface="Comic Sans MS"/>
            </a:rPr>
            <a:t>Okrem toho sa venoval písaniu </a:t>
          </a:r>
          <a:r>
            <a:rPr lang="sk-SK" b="0" baseline="0" dirty="0">
              <a:latin typeface="Comic Sans MS"/>
              <a:hlinkClick xmlns:r="http://schemas.openxmlformats.org/officeDocument/2006/relationships" r:id="rId2"/>
            </a:rPr>
            <a:t>poém</a:t>
          </a:r>
          <a:r>
            <a:rPr lang="sk-SK" b="0" baseline="0" dirty="0">
              <a:latin typeface="Comic Sans MS"/>
            </a:rPr>
            <a:t> a </a:t>
          </a:r>
          <a:r>
            <a:rPr lang="sk-SK" b="0" baseline="0" dirty="0">
              <a:latin typeface="Comic Sans MS"/>
              <a:hlinkClick xmlns:r="http://schemas.openxmlformats.org/officeDocument/2006/relationships" r:id="rId3"/>
            </a:rPr>
            <a:t>sonetov</a:t>
          </a:r>
          <a:endParaRPr lang="en-US" dirty="0">
            <a:latin typeface="Comic Sans MS"/>
          </a:endParaRPr>
        </a:p>
      </dgm:t>
    </dgm:pt>
    <dgm:pt modelId="{D66B8C57-F5C2-4FC8-A7B1-550E7A0EB14A}" type="parTrans" cxnId="{A16A32F5-E1C2-412C-94F3-BCBE3C324712}">
      <dgm:prSet/>
      <dgm:spPr/>
      <dgm:t>
        <a:bodyPr/>
        <a:lstStyle/>
        <a:p>
          <a:endParaRPr lang="en-US"/>
        </a:p>
      </dgm:t>
    </dgm:pt>
    <dgm:pt modelId="{86527355-32AD-4840-A649-CC4FC056644B}" type="sibTrans" cxnId="{A16A32F5-E1C2-412C-94F3-BCBE3C324712}">
      <dgm:prSet/>
      <dgm:spPr/>
      <dgm:t>
        <a:bodyPr/>
        <a:lstStyle/>
        <a:p>
          <a:endParaRPr lang="en-US"/>
        </a:p>
      </dgm:t>
    </dgm:pt>
    <dgm:pt modelId="{0A5D9B5C-70D5-4E78-929E-9FACE549E8FE}">
      <dgm:prSet/>
      <dgm:spPr/>
      <dgm:t>
        <a:bodyPr/>
        <a:lstStyle/>
        <a:p>
          <a:r>
            <a:rPr lang="sk-SK" b="0" baseline="0" dirty="0">
              <a:latin typeface="Comic Sans MS"/>
            </a:rPr>
            <a:t>Sonety sú čiastočne adresované tajomnej žene, tzv. čiernej dáme a čiastočne neznámemu mužovi. </a:t>
          </a:r>
          <a:endParaRPr lang="en-US" dirty="0">
            <a:latin typeface="Comic Sans MS"/>
          </a:endParaRPr>
        </a:p>
      </dgm:t>
    </dgm:pt>
    <dgm:pt modelId="{441714D0-C1EC-473C-9E77-00EE5893E0D2}" type="parTrans" cxnId="{393C6761-3237-486F-8C8D-5326AF513102}">
      <dgm:prSet/>
      <dgm:spPr/>
      <dgm:t>
        <a:bodyPr/>
        <a:lstStyle/>
        <a:p>
          <a:endParaRPr lang="en-US"/>
        </a:p>
      </dgm:t>
    </dgm:pt>
    <dgm:pt modelId="{F27FF0C9-1808-47F6-AD8D-059AFA8AB218}" type="sibTrans" cxnId="{393C6761-3237-486F-8C8D-5326AF513102}">
      <dgm:prSet/>
      <dgm:spPr/>
      <dgm:t>
        <a:bodyPr/>
        <a:lstStyle/>
        <a:p>
          <a:endParaRPr lang="en-US"/>
        </a:p>
      </dgm:t>
    </dgm:pt>
    <dgm:pt modelId="{5718820A-C849-404C-92B0-EAE0602E47BF}">
      <dgm:prSet phldr="0"/>
      <dgm:spPr/>
      <dgm:t>
        <a:bodyPr/>
        <a:lstStyle/>
        <a:p>
          <a:r>
            <a:rPr lang="sk-SK" b="0" baseline="0" dirty="0">
              <a:latin typeface="Comic Sans MS"/>
            </a:rPr>
            <a:t> po menej úspešnej kariére herca sa stal populárnym autorom dramatických textov</a:t>
          </a:r>
          <a:endParaRPr lang="sk-SK" dirty="0"/>
        </a:p>
      </dgm:t>
    </dgm:pt>
    <dgm:pt modelId="{799B4BEE-B951-4373-804B-0CE856A37F22}" type="parTrans" cxnId="{2D5C1E37-02F5-4B4F-90BE-E73CF82EE68D}">
      <dgm:prSet/>
      <dgm:spPr/>
    </dgm:pt>
    <dgm:pt modelId="{1D6CCF0C-9727-46B0-A749-6BE1FCD6FA1B}" type="sibTrans" cxnId="{2D5C1E37-02F5-4B4F-90BE-E73CF82EE68D}">
      <dgm:prSet/>
      <dgm:spPr/>
      <dgm:t>
        <a:bodyPr/>
        <a:lstStyle/>
        <a:p>
          <a:endParaRPr lang="sk-SK"/>
        </a:p>
      </dgm:t>
    </dgm:pt>
    <dgm:pt modelId="{BF487AF5-8EC5-4C1F-A11E-74D2905D1FC0}" type="pres">
      <dgm:prSet presAssocID="{3481236F-9977-4572-82AA-C90BB6119F72}" presName="Name0" presStyleCnt="0">
        <dgm:presLayoutVars>
          <dgm:dir/>
          <dgm:resizeHandles val="exact"/>
        </dgm:presLayoutVars>
      </dgm:prSet>
      <dgm:spPr/>
    </dgm:pt>
    <dgm:pt modelId="{107FC287-958C-4649-ADA3-DD1C2FE108FC}" type="pres">
      <dgm:prSet presAssocID="{0F2C39B0-D442-493A-8FDB-477EEB9503C6}" presName="node" presStyleLbl="node1" presStyleIdx="0" presStyleCnt="7">
        <dgm:presLayoutVars>
          <dgm:bulletEnabled val="1"/>
        </dgm:presLayoutVars>
      </dgm:prSet>
      <dgm:spPr/>
    </dgm:pt>
    <dgm:pt modelId="{FFF90C57-4770-405D-85CF-337BA63F0038}" type="pres">
      <dgm:prSet presAssocID="{97793F84-EA81-4CFD-88BA-B93EBA8583AB}" presName="sibTrans" presStyleLbl="sibTrans1D1" presStyleIdx="0" presStyleCnt="6"/>
      <dgm:spPr/>
    </dgm:pt>
    <dgm:pt modelId="{031F904B-C070-4FEF-8238-6E3BD940C8D5}" type="pres">
      <dgm:prSet presAssocID="{97793F84-EA81-4CFD-88BA-B93EBA8583AB}" presName="connectorText" presStyleLbl="sibTrans1D1" presStyleIdx="0" presStyleCnt="6"/>
      <dgm:spPr/>
    </dgm:pt>
    <dgm:pt modelId="{0A084BA1-E325-4630-A8DC-931BF1B033FE}" type="pres">
      <dgm:prSet presAssocID="{E1439D40-199E-433C-8513-D86210C4ABFA}" presName="node" presStyleLbl="node1" presStyleIdx="1" presStyleCnt="7">
        <dgm:presLayoutVars>
          <dgm:bulletEnabled val="1"/>
        </dgm:presLayoutVars>
      </dgm:prSet>
      <dgm:spPr/>
    </dgm:pt>
    <dgm:pt modelId="{48F25DA4-677B-41D0-B614-ACC849D7FD28}" type="pres">
      <dgm:prSet presAssocID="{786A1F9D-5982-4B20-8ECA-4F23D29BDAC6}" presName="sibTrans" presStyleLbl="sibTrans1D1" presStyleIdx="1" presStyleCnt="6"/>
      <dgm:spPr/>
    </dgm:pt>
    <dgm:pt modelId="{58BC3CD0-6930-4298-A9F2-49C1FCAEB53A}" type="pres">
      <dgm:prSet presAssocID="{786A1F9D-5982-4B20-8ECA-4F23D29BDAC6}" presName="connectorText" presStyleLbl="sibTrans1D1" presStyleIdx="1" presStyleCnt="6"/>
      <dgm:spPr/>
    </dgm:pt>
    <dgm:pt modelId="{CEC9574B-4A39-418D-B02C-E31871446BA7}" type="pres">
      <dgm:prSet presAssocID="{5718820A-C849-404C-92B0-EAE0602E47BF}" presName="node" presStyleLbl="node1" presStyleIdx="2" presStyleCnt="7">
        <dgm:presLayoutVars>
          <dgm:bulletEnabled val="1"/>
        </dgm:presLayoutVars>
      </dgm:prSet>
      <dgm:spPr/>
    </dgm:pt>
    <dgm:pt modelId="{BF5894A5-CB36-47A5-BAC9-A8160C7CF8C6}" type="pres">
      <dgm:prSet presAssocID="{1D6CCF0C-9727-46B0-A749-6BE1FCD6FA1B}" presName="sibTrans" presStyleLbl="sibTrans1D1" presStyleIdx="2" presStyleCnt="6"/>
      <dgm:spPr/>
    </dgm:pt>
    <dgm:pt modelId="{9E1900B7-62E5-4D0F-88DA-30DAC8CDFCF5}" type="pres">
      <dgm:prSet presAssocID="{1D6CCF0C-9727-46B0-A749-6BE1FCD6FA1B}" presName="connectorText" presStyleLbl="sibTrans1D1" presStyleIdx="2" presStyleCnt="6"/>
      <dgm:spPr/>
    </dgm:pt>
    <dgm:pt modelId="{EDD610C9-1902-41BE-8F43-CC536952EAF0}" type="pres">
      <dgm:prSet presAssocID="{6594D304-3555-490D-B443-064220E406B7}" presName="node" presStyleLbl="node1" presStyleIdx="3" presStyleCnt="7">
        <dgm:presLayoutVars>
          <dgm:bulletEnabled val="1"/>
        </dgm:presLayoutVars>
      </dgm:prSet>
      <dgm:spPr/>
    </dgm:pt>
    <dgm:pt modelId="{25ED4E37-CA01-4614-B4D8-79A2A20497DA}" type="pres">
      <dgm:prSet presAssocID="{64C329E7-2081-47DC-AFD4-F8B505E711ED}" presName="sibTrans" presStyleLbl="sibTrans1D1" presStyleIdx="3" presStyleCnt="6"/>
      <dgm:spPr/>
    </dgm:pt>
    <dgm:pt modelId="{0CF8E5E5-E0B4-4760-B6C6-0A5B790AD6FC}" type="pres">
      <dgm:prSet presAssocID="{64C329E7-2081-47DC-AFD4-F8B505E711ED}" presName="connectorText" presStyleLbl="sibTrans1D1" presStyleIdx="3" presStyleCnt="6"/>
      <dgm:spPr/>
    </dgm:pt>
    <dgm:pt modelId="{B05354A9-2088-4412-9CBE-2FB891042BE2}" type="pres">
      <dgm:prSet presAssocID="{6DC9857D-9B84-4B5E-A4EB-F1E578B86EFA}" presName="node" presStyleLbl="node1" presStyleIdx="4" presStyleCnt="7">
        <dgm:presLayoutVars>
          <dgm:bulletEnabled val="1"/>
        </dgm:presLayoutVars>
      </dgm:prSet>
      <dgm:spPr/>
    </dgm:pt>
    <dgm:pt modelId="{FE102C65-F9C6-4761-8DE1-1CE5AE684B33}" type="pres">
      <dgm:prSet presAssocID="{87DE90C0-2B81-415D-9264-FC8A33B4B8BA}" presName="sibTrans" presStyleLbl="sibTrans1D1" presStyleIdx="4" presStyleCnt="6"/>
      <dgm:spPr/>
    </dgm:pt>
    <dgm:pt modelId="{5ED358FD-EFA2-482A-BF2E-F25710E1F2D6}" type="pres">
      <dgm:prSet presAssocID="{87DE90C0-2B81-415D-9264-FC8A33B4B8BA}" presName="connectorText" presStyleLbl="sibTrans1D1" presStyleIdx="4" presStyleCnt="6"/>
      <dgm:spPr/>
    </dgm:pt>
    <dgm:pt modelId="{E6927F31-4D14-4A1B-8FB3-20BC047040DC}" type="pres">
      <dgm:prSet presAssocID="{187A2AFD-E3B6-4003-BFC8-3B55A477C999}" presName="node" presStyleLbl="node1" presStyleIdx="5" presStyleCnt="7">
        <dgm:presLayoutVars>
          <dgm:bulletEnabled val="1"/>
        </dgm:presLayoutVars>
      </dgm:prSet>
      <dgm:spPr/>
    </dgm:pt>
    <dgm:pt modelId="{5311AF1E-13B2-48A3-90E0-35255D91C29F}" type="pres">
      <dgm:prSet presAssocID="{86527355-32AD-4840-A649-CC4FC056644B}" presName="sibTrans" presStyleLbl="sibTrans1D1" presStyleIdx="5" presStyleCnt="6"/>
      <dgm:spPr/>
    </dgm:pt>
    <dgm:pt modelId="{202B272E-189A-4576-94EA-94C72FF320EA}" type="pres">
      <dgm:prSet presAssocID="{86527355-32AD-4840-A649-CC4FC056644B}" presName="connectorText" presStyleLbl="sibTrans1D1" presStyleIdx="5" presStyleCnt="6"/>
      <dgm:spPr/>
    </dgm:pt>
    <dgm:pt modelId="{4F36C1BC-82F0-4E76-AE76-7FC77F79927A}" type="pres">
      <dgm:prSet presAssocID="{0A5D9B5C-70D5-4E78-929E-9FACE549E8FE}" presName="node" presStyleLbl="node1" presStyleIdx="6" presStyleCnt="7">
        <dgm:presLayoutVars>
          <dgm:bulletEnabled val="1"/>
        </dgm:presLayoutVars>
      </dgm:prSet>
      <dgm:spPr/>
    </dgm:pt>
  </dgm:ptLst>
  <dgm:cxnLst>
    <dgm:cxn modelId="{37AA1A05-5609-49FE-BAA3-49B51AD8D31C}" type="presOf" srcId="{97793F84-EA81-4CFD-88BA-B93EBA8583AB}" destId="{FFF90C57-4770-405D-85CF-337BA63F0038}" srcOrd="0" destOrd="0" presId="urn:microsoft.com/office/officeart/2016/7/layout/RepeatingBendingProcessNew"/>
    <dgm:cxn modelId="{A03D3C08-EA41-472E-947E-5320185EEFBA}" srcId="{3481236F-9977-4572-82AA-C90BB6119F72}" destId="{E1439D40-199E-433C-8513-D86210C4ABFA}" srcOrd="1" destOrd="0" parTransId="{9B157E49-2623-4A8D-B56D-C8251AD1160A}" sibTransId="{786A1F9D-5982-4B20-8ECA-4F23D29BDAC6}"/>
    <dgm:cxn modelId="{1CF9D00E-92EB-4248-B38F-8FBAF751019A}" type="presOf" srcId="{86527355-32AD-4840-A649-CC4FC056644B}" destId="{5311AF1E-13B2-48A3-90E0-35255D91C29F}" srcOrd="0" destOrd="0" presId="urn:microsoft.com/office/officeart/2016/7/layout/RepeatingBendingProcessNew"/>
    <dgm:cxn modelId="{78C72D1E-9F2F-4D43-A37D-33C059A52C22}" type="presOf" srcId="{786A1F9D-5982-4B20-8ECA-4F23D29BDAC6}" destId="{48F25DA4-677B-41D0-B614-ACC849D7FD28}" srcOrd="0" destOrd="0" presId="urn:microsoft.com/office/officeart/2016/7/layout/RepeatingBendingProcessNew"/>
    <dgm:cxn modelId="{ADF7CD26-BAB6-4C87-9B1F-DB21FABED01A}" type="presOf" srcId="{6DC9857D-9B84-4B5E-A4EB-F1E578B86EFA}" destId="{B05354A9-2088-4412-9CBE-2FB891042BE2}" srcOrd="0" destOrd="0" presId="urn:microsoft.com/office/officeart/2016/7/layout/RepeatingBendingProcessNew"/>
    <dgm:cxn modelId="{2D5C1E37-02F5-4B4F-90BE-E73CF82EE68D}" srcId="{3481236F-9977-4572-82AA-C90BB6119F72}" destId="{5718820A-C849-404C-92B0-EAE0602E47BF}" srcOrd="2" destOrd="0" parTransId="{799B4BEE-B951-4373-804B-0CE856A37F22}" sibTransId="{1D6CCF0C-9727-46B0-A749-6BE1FCD6FA1B}"/>
    <dgm:cxn modelId="{393C6761-3237-486F-8C8D-5326AF513102}" srcId="{3481236F-9977-4572-82AA-C90BB6119F72}" destId="{0A5D9B5C-70D5-4E78-929E-9FACE549E8FE}" srcOrd="6" destOrd="0" parTransId="{441714D0-C1EC-473C-9E77-00EE5893E0D2}" sibTransId="{F27FF0C9-1808-47F6-AD8D-059AFA8AB218}"/>
    <dgm:cxn modelId="{35986E63-8E11-466F-9D56-AE184C06486F}" type="presOf" srcId="{87DE90C0-2B81-415D-9264-FC8A33B4B8BA}" destId="{FE102C65-F9C6-4761-8DE1-1CE5AE684B33}" srcOrd="0" destOrd="0" presId="urn:microsoft.com/office/officeart/2016/7/layout/RepeatingBendingProcessNew"/>
    <dgm:cxn modelId="{16B7CE67-DDF6-44D4-85F4-BD9D0D22CF73}" type="presOf" srcId="{187A2AFD-E3B6-4003-BFC8-3B55A477C999}" destId="{E6927F31-4D14-4A1B-8FB3-20BC047040DC}" srcOrd="0" destOrd="0" presId="urn:microsoft.com/office/officeart/2016/7/layout/RepeatingBendingProcessNew"/>
    <dgm:cxn modelId="{31CCEF52-4D85-4F3F-A9DE-BF47BFB49BCD}" type="presOf" srcId="{1D6CCF0C-9727-46B0-A749-6BE1FCD6FA1B}" destId="{BF5894A5-CB36-47A5-BAC9-A8160C7CF8C6}" srcOrd="0" destOrd="0" presId="urn:microsoft.com/office/officeart/2016/7/layout/RepeatingBendingProcessNew"/>
    <dgm:cxn modelId="{E8D5BE53-C214-459E-9D02-00A8EB3B5F27}" type="presOf" srcId="{86527355-32AD-4840-A649-CC4FC056644B}" destId="{202B272E-189A-4576-94EA-94C72FF320EA}" srcOrd="1" destOrd="0" presId="urn:microsoft.com/office/officeart/2016/7/layout/RepeatingBendingProcessNew"/>
    <dgm:cxn modelId="{6A04618B-8CFE-426A-A6C5-52AB7D2562A6}" type="presOf" srcId="{0A5D9B5C-70D5-4E78-929E-9FACE549E8FE}" destId="{4F36C1BC-82F0-4E76-AE76-7FC77F79927A}" srcOrd="0" destOrd="0" presId="urn:microsoft.com/office/officeart/2016/7/layout/RepeatingBendingProcessNew"/>
    <dgm:cxn modelId="{9EE7978E-2C0D-4F74-B952-148F06F5F6E6}" type="presOf" srcId="{6594D304-3555-490D-B443-064220E406B7}" destId="{EDD610C9-1902-41BE-8F43-CC536952EAF0}" srcOrd="0" destOrd="0" presId="urn:microsoft.com/office/officeart/2016/7/layout/RepeatingBendingProcessNew"/>
    <dgm:cxn modelId="{3141698F-EBBB-4676-8248-061ED8B77BC1}" type="presOf" srcId="{1D6CCF0C-9727-46B0-A749-6BE1FCD6FA1B}" destId="{9E1900B7-62E5-4D0F-88DA-30DAC8CDFCF5}" srcOrd="1" destOrd="0" presId="urn:microsoft.com/office/officeart/2016/7/layout/RepeatingBendingProcessNew"/>
    <dgm:cxn modelId="{EF9E4C99-136E-4815-A4D3-69C940F5FEB3}" type="presOf" srcId="{3481236F-9977-4572-82AA-C90BB6119F72}" destId="{BF487AF5-8EC5-4C1F-A11E-74D2905D1FC0}" srcOrd="0" destOrd="0" presId="urn:microsoft.com/office/officeart/2016/7/layout/RepeatingBendingProcessNew"/>
    <dgm:cxn modelId="{D131B09F-AEA3-45E4-8D4F-A849286FC889}" srcId="{3481236F-9977-4572-82AA-C90BB6119F72}" destId="{6594D304-3555-490D-B443-064220E406B7}" srcOrd="3" destOrd="0" parTransId="{001CB04F-EFA5-48B4-9114-94602637B9E0}" sibTransId="{64C329E7-2081-47DC-AFD4-F8B505E711ED}"/>
    <dgm:cxn modelId="{50B603AB-BEEC-4C9E-BF3A-9B595A6D89AA}" type="presOf" srcId="{5718820A-C849-404C-92B0-EAE0602E47BF}" destId="{CEC9574B-4A39-418D-B02C-E31871446BA7}" srcOrd="0" destOrd="0" presId="urn:microsoft.com/office/officeart/2016/7/layout/RepeatingBendingProcessNew"/>
    <dgm:cxn modelId="{51B8CCAD-89CF-42BE-AB9C-815CA7122D2D}" type="presOf" srcId="{64C329E7-2081-47DC-AFD4-F8B505E711ED}" destId="{25ED4E37-CA01-4614-B4D8-79A2A20497DA}" srcOrd="0" destOrd="0" presId="urn:microsoft.com/office/officeart/2016/7/layout/RepeatingBendingProcessNew"/>
    <dgm:cxn modelId="{FBE8EFB4-E6BD-41A1-8E31-B6C801520935}" type="presOf" srcId="{97793F84-EA81-4CFD-88BA-B93EBA8583AB}" destId="{031F904B-C070-4FEF-8238-6E3BD940C8D5}" srcOrd="1" destOrd="0" presId="urn:microsoft.com/office/officeart/2016/7/layout/RepeatingBendingProcessNew"/>
    <dgm:cxn modelId="{D1B7ACBA-5B63-46DE-A118-E17966209F0D}" type="presOf" srcId="{786A1F9D-5982-4B20-8ECA-4F23D29BDAC6}" destId="{58BC3CD0-6930-4298-A9F2-49C1FCAEB53A}" srcOrd="1" destOrd="0" presId="urn:microsoft.com/office/officeart/2016/7/layout/RepeatingBendingProcessNew"/>
    <dgm:cxn modelId="{619506C1-62BF-42BE-B3A7-BC6095099D89}" srcId="{3481236F-9977-4572-82AA-C90BB6119F72}" destId="{6DC9857D-9B84-4B5E-A4EB-F1E578B86EFA}" srcOrd="4" destOrd="0" parTransId="{86742404-A1A9-43B6-98F4-8BB60DB21DFA}" sibTransId="{87DE90C0-2B81-415D-9264-FC8A33B4B8BA}"/>
    <dgm:cxn modelId="{24AAA0E8-86F0-4505-B7EE-686EC83EBD91}" type="presOf" srcId="{E1439D40-199E-433C-8513-D86210C4ABFA}" destId="{0A084BA1-E325-4630-A8DC-931BF1B033FE}" srcOrd="0" destOrd="0" presId="urn:microsoft.com/office/officeart/2016/7/layout/RepeatingBendingProcessNew"/>
    <dgm:cxn modelId="{4AAD12F4-11C6-478F-93DC-FF49C31AA6B9}" srcId="{3481236F-9977-4572-82AA-C90BB6119F72}" destId="{0F2C39B0-D442-493A-8FDB-477EEB9503C6}" srcOrd="0" destOrd="0" parTransId="{93F9CFB0-E59E-4166-8C8E-283DCDABC03E}" sibTransId="{97793F84-EA81-4CFD-88BA-B93EBA8583AB}"/>
    <dgm:cxn modelId="{A16A32F5-E1C2-412C-94F3-BCBE3C324712}" srcId="{3481236F-9977-4572-82AA-C90BB6119F72}" destId="{187A2AFD-E3B6-4003-BFC8-3B55A477C999}" srcOrd="5" destOrd="0" parTransId="{D66B8C57-F5C2-4FC8-A7B1-550E7A0EB14A}" sibTransId="{86527355-32AD-4840-A649-CC4FC056644B}"/>
    <dgm:cxn modelId="{3BE7C6F5-31AB-4633-98CA-7E25DADF73A8}" type="presOf" srcId="{0F2C39B0-D442-493A-8FDB-477EEB9503C6}" destId="{107FC287-958C-4649-ADA3-DD1C2FE108FC}" srcOrd="0" destOrd="0" presId="urn:microsoft.com/office/officeart/2016/7/layout/RepeatingBendingProcessNew"/>
    <dgm:cxn modelId="{389AAAF6-21FA-4C2A-A2DF-7848E54D77BD}" type="presOf" srcId="{87DE90C0-2B81-415D-9264-FC8A33B4B8BA}" destId="{5ED358FD-EFA2-482A-BF2E-F25710E1F2D6}" srcOrd="1" destOrd="0" presId="urn:microsoft.com/office/officeart/2016/7/layout/RepeatingBendingProcessNew"/>
    <dgm:cxn modelId="{141AE9FF-A1D6-4FC8-AF7F-CDBD7BA575AF}" type="presOf" srcId="{64C329E7-2081-47DC-AFD4-F8B505E711ED}" destId="{0CF8E5E5-E0B4-4760-B6C6-0A5B790AD6FC}" srcOrd="1" destOrd="0" presId="urn:microsoft.com/office/officeart/2016/7/layout/RepeatingBendingProcessNew"/>
    <dgm:cxn modelId="{C0ACB399-DA34-46D4-B927-1810853D6AA8}" type="presParOf" srcId="{BF487AF5-8EC5-4C1F-A11E-74D2905D1FC0}" destId="{107FC287-958C-4649-ADA3-DD1C2FE108FC}" srcOrd="0" destOrd="0" presId="urn:microsoft.com/office/officeart/2016/7/layout/RepeatingBendingProcessNew"/>
    <dgm:cxn modelId="{DB3D1700-DA1D-4926-862A-9E4669D08D82}" type="presParOf" srcId="{BF487AF5-8EC5-4C1F-A11E-74D2905D1FC0}" destId="{FFF90C57-4770-405D-85CF-337BA63F0038}" srcOrd="1" destOrd="0" presId="urn:microsoft.com/office/officeart/2016/7/layout/RepeatingBendingProcessNew"/>
    <dgm:cxn modelId="{5F355F5D-D633-4354-BF0F-3F25FE37C128}" type="presParOf" srcId="{FFF90C57-4770-405D-85CF-337BA63F0038}" destId="{031F904B-C070-4FEF-8238-6E3BD940C8D5}" srcOrd="0" destOrd="0" presId="urn:microsoft.com/office/officeart/2016/7/layout/RepeatingBendingProcessNew"/>
    <dgm:cxn modelId="{5520FA63-98D2-4E53-8FDC-9FF351475400}" type="presParOf" srcId="{BF487AF5-8EC5-4C1F-A11E-74D2905D1FC0}" destId="{0A084BA1-E325-4630-A8DC-931BF1B033FE}" srcOrd="2" destOrd="0" presId="urn:microsoft.com/office/officeart/2016/7/layout/RepeatingBendingProcessNew"/>
    <dgm:cxn modelId="{604BB14A-806C-4402-B508-0CA12D7F506F}" type="presParOf" srcId="{BF487AF5-8EC5-4C1F-A11E-74D2905D1FC0}" destId="{48F25DA4-677B-41D0-B614-ACC849D7FD28}" srcOrd="3" destOrd="0" presId="urn:microsoft.com/office/officeart/2016/7/layout/RepeatingBendingProcessNew"/>
    <dgm:cxn modelId="{D2785A07-993A-4605-90D8-85294DDF3914}" type="presParOf" srcId="{48F25DA4-677B-41D0-B614-ACC849D7FD28}" destId="{58BC3CD0-6930-4298-A9F2-49C1FCAEB53A}" srcOrd="0" destOrd="0" presId="urn:microsoft.com/office/officeart/2016/7/layout/RepeatingBendingProcessNew"/>
    <dgm:cxn modelId="{D5EB1A6F-6B61-4DBF-88DC-C1D47F156530}" type="presParOf" srcId="{BF487AF5-8EC5-4C1F-A11E-74D2905D1FC0}" destId="{CEC9574B-4A39-418D-B02C-E31871446BA7}" srcOrd="4" destOrd="0" presId="urn:microsoft.com/office/officeart/2016/7/layout/RepeatingBendingProcessNew"/>
    <dgm:cxn modelId="{E80606F1-26CC-4496-BFC5-0B19D31017C1}" type="presParOf" srcId="{BF487AF5-8EC5-4C1F-A11E-74D2905D1FC0}" destId="{BF5894A5-CB36-47A5-BAC9-A8160C7CF8C6}" srcOrd="5" destOrd="0" presId="urn:microsoft.com/office/officeart/2016/7/layout/RepeatingBendingProcessNew"/>
    <dgm:cxn modelId="{31C93BEF-CB65-47C9-821F-973AB6C62401}" type="presParOf" srcId="{BF5894A5-CB36-47A5-BAC9-A8160C7CF8C6}" destId="{9E1900B7-62E5-4D0F-88DA-30DAC8CDFCF5}" srcOrd="0" destOrd="0" presId="urn:microsoft.com/office/officeart/2016/7/layout/RepeatingBendingProcessNew"/>
    <dgm:cxn modelId="{7D90CF65-4366-4979-A307-92A5B2ABF868}" type="presParOf" srcId="{BF487AF5-8EC5-4C1F-A11E-74D2905D1FC0}" destId="{EDD610C9-1902-41BE-8F43-CC536952EAF0}" srcOrd="6" destOrd="0" presId="urn:microsoft.com/office/officeart/2016/7/layout/RepeatingBendingProcessNew"/>
    <dgm:cxn modelId="{03223494-30CE-4232-BAE6-2D4FCE10F0D7}" type="presParOf" srcId="{BF487AF5-8EC5-4C1F-A11E-74D2905D1FC0}" destId="{25ED4E37-CA01-4614-B4D8-79A2A20497DA}" srcOrd="7" destOrd="0" presId="urn:microsoft.com/office/officeart/2016/7/layout/RepeatingBendingProcessNew"/>
    <dgm:cxn modelId="{D8672D8B-7409-47BF-B852-8A5C907D03AB}" type="presParOf" srcId="{25ED4E37-CA01-4614-B4D8-79A2A20497DA}" destId="{0CF8E5E5-E0B4-4760-B6C6-0A5B790AD6FC}" srcOrd="0" destOrd="0" presId="urn:microsoft.com/office/officeart/2016/7/layout/RepeatingBendingProcessNew"/>
    <dgm:cxn modelId="{295E31D4-ABAF-4BFC-B66D-7E2F22343136}" type="presParOf" srcId="{BF487AF5-8EC5-4C1F-A11E-74D2905D1FC0}" destId="{B05354A9-2088-4412-9CBE-2FB891042BE2}" srcOrd="8" destOrd="0" presId="urn:microsoft.com/office/officeart/2016/7/layout/RepeatingBendingProcessNew"/>
    <dgm:cxn modelId="{0B1B5F1C-8EEE-459C-B19C-65422A18B836}" type="presParOf" srcId="{BF487AF5-8EC5-4C1F-A11E-74D2905D1FC0}" destId="{FE102C65-F9C6-4761-8DE1-1CE5AE684B33}" srcOrd="9" destOrd="0" presId="urn:microsoft.com/office/officeart/2016/7/layout/RepeatingBendingProcessNew"/>
    <dgm:cxn modelId="{B4F98473-91B1-430C-B964-8F51673EF4BA}" type="presParOf" srcId="{FE102C65-F9C6-4761-8DE1-1CE5AE684B33}" destId="{5ED358FD-EFA2-482A-BF2E-F25710E1F2D6}" srcOrd="0" destOrd="0" presId="urn:microsoft.com/office/officeart/2016/7/layout/RepeatingBendingProcessNew"/>
    <dgm:cxn modelId="{EC284006-79B8-4A9E-831B-9D2029F8B17E}" type="presParOf" srcId="{BF487AF5-8EC5-4C1F-A11E-74D2905D1FC0}" destId="{E6927F31-4D14-4A1B-8FB3-20BC047040DC}" srcOrd="10" destOrd="0" presId="urn:microsoft.com/office/officeart/2016/7/layout/RepeatingBendingProcessNew"/>
    <dgm:cxn modelId="{CAB39ACD-7F75-49DD-9E23-4EB6AD3E0416}" type="presParOf" srcId="{BF487AF5-8EC5-4C1F-A11E-74D2905D1FC0}" destId="{5311AF1E-13B2-48A3-90E0-35255D91C29F}" srcOrd="11" destOrd="0" presId="urn:microsoft.com/office/officeart/2016/7/layout/RepeatingBendingProcessNew"/>
    <dgm:cxn modelId="{4123620B-9B4A-4821-899C-80808DACFC58}" type="presParOf" srcId="{5311AF1E-13B2-48A3-90E0-35255D91C29F}" destId="{202B272E-189A-4576-94EA-94C72FF320EA}" srcOrd="0" destOrd="0" presId="urn:microsoft.com/office/officeart/2016/7/layout/RepeatingBendingProcessNew"/>
    <dgm:cxn modelId="{6A77ACCE-C1F9-4CA2-941F-A9BEC5050BB6}" type="presParOf" srcId="{BF487AF5-8EC5-4C1F-A11E-74D2905D1FC0}" destId="{4F36C1BC-82F0-4E76-AE76-7FC77F79927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3555BB-0DF7-4D25-9889-577E4DE146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8E599E-6C9B-4860-9A0A-5EE08B1719FC}">
      <dgm:prSet/>
      <dgm:spPr/>
      <dgm:t>
        <a:bodyPr/>
        <a:lstStyle/>
        <a:p>
          <a:r>
            <a:rPr lang="sk-SK" b="0" baseline="0" dirty="0">
              <a:latin typeface="Comic Sans MS"/>
            </a:rPr>
            <a:t>Posledné roky svojho života Shakespeare strávil v  rodnom </a:t>
          </a:r>
          <a:r>
            <a:rPr lang="sk-SK" b="0" baseline="0" dirty="0" err="1">
              <a:latin typeface="Comic Sans MS"/>
            </a:rPr>
            <a:t>Stratforde</a:t>
          </a:r>
          <a:endParaRPr lang="en-US" dirty="0" err="1">
            <a:latin typeface="Comic Sans MS"/>
          </a:endParaRPr>
        </a:p>
      </dgm:t>
    </dgm:pt>
    <dgm:pt modelId="{D61F3CB6-24B0-4841-8F92-FEFF3562CB9D}" type="parTrans" cxnId="{1C139B10-810C-4801-B874-FBBB91BE8CA1}">
      <dgm:prSet/>
      <dgm:spPr/>
      <dgm:t>
        <a:bodyPr/>
        <a:lstStyle/>
        <a:p>
          <a:endParaRPr lang="en-US"/>
        </a:p>
      </dgm:t>
    </dgm:pt>
    <dgm:pt modelId="{327B12AF-2317-4B34-9EA6-E1D0D39A5F10}" type="sibTrans" cxnId="{1C139B10-810C-4801-B874-FBBB91BE8CA1}">
      <dgm:prSet/>
      <dgm:spPr/>
      <dgm:t>
        <a:bodyPr/>
        <a:lstStyle/>
        <a:p>
          <a:endParaRPr lang="en-US"/>
        </a:p>
      </dgm:t>
    </dgm:pt>
    <dgm:pt modelId="{4769E743-A1EB-471F-B7EC-1E686E9C4C83}">
      <dgm:prSet/>
      <dgm:spPr/>
      <dgm:t>
        <a:bodyPr/>
        <a:lstStyle/>
        <a:p>
          <a:r>
            <a:rPr lang="sk-SK" b="0" baseline="0" dirty="0">
              <a:latin typeface="Comic Sans MS"/>
            </a:rPr>
            <a:t>Zomrel vo veku 52 rokov, 23. apríla v roku 1616</a:t>
          </a:r>
          <a:endParaRPr lang="en-US" dirty="0">
            <a:latin typeface="Comic Sans MS"/>
          </a:endParaRPr>
        </a:p>
      </dgm:t>
    </dgm:pt>
    <dgm:pt modelId="{9CF43D0D-4CA6-4581-ACE5-886EFB048407}" type="parTrans" cxnId="{21A868FA-7EAF-4329-AAD4-3FF6072E1033}">
      <dgm:prSet/>
      <dgm:spPr/>
      <dgm:t>
        <a:bodyPr/>
        <a:lstStyle/>
        <a:p>
          <a:endParaRPr lang="en-US"/>
        </a:p>
      </dgm:t>
    </dgm:pt>
    <dgm:pt modelId="{182AE8A8-D4FC-4D9D-BFA6-BB4EC5F95F37}" type="sibTrans" cxnId="{21A868FA-7EAF-4329-AAD4-3FF6072E1033}">
      <dgm:prSet/>
      <dgm:spPr/>
      <dgm:t>
        <a:bodyPr/>
        <a:lstStyle/>
        <a:p>
          <a:endParaRPr lang="en-US"/>
        </a:p>
      </dgm:t>
    </dgm:pt>
    <dgm:pt modelId="{25C6B59D-B514-4269-9C2F-D388729688B3}">
      <dgm:prSet/>
      <dgm:spPr/>
      <dgm:t>
        <a:bodyPr/>
        <a:lstStyle/>
        <a:p>
          <a:r>
            <a:rPr lang="sk-SK" b="0" baseline="0" dirty="0">
              <a:latin typeface="Comic Sans MS"/>
            </a:rPr>
            <a:t>Jeho kolegovia herci a dramatici z Londýna sedem rokov po jeho smrti (1623) publikovali vyše 900-stranové súborné vydanie jeho hier (36 hier) </a:t>
          </a:r>
          <a:endParaRPr lang="en-US" dirty="0">
            <a:latin typeface="Comic Sans MS"/>
          </a:endParaRPr>
        </a:p>
      </dgm:t>
    </dgm:pt>
    <dgm:pt modelId="{D44E7A0B-9200-4594-A838-8F4FBDCF791A}" type="parTrans" cxnId="{23280A92-4D9C-4AFF-A2AB-E3F6BCCD29B7}">
      <dgm:prSet/>
      <dgm:spPr/>
      <dgm:t>
        <a:bodyPr/>
        <a:lstStyle/>
        <a:p>
          <a:endParaRPr lang="en-US"/>
        </a:p>
      </dgm:t>
    </dgm:pt>
    <dgm:pt modelId="{AA5B4681-C231-4EF0-95CC-6A85CC674B11}" type="sibTrans" cxnId="{23280A92-4D9C-4AFF-A2AB-E3F6BCCD29B7}">
      <dgm:prSet/>
      <dgm:spPr/>
      <dgm:t>
        <a:bodyPr/>
        <a:lstStyle/>
        <a:p>
          <a:endParaRPr lang="en-US"/>
        </a:p>
      </dgm:t>
    </dgm:pt>
    <dgm:pt modelId="{1A33C1D8-1A96-4A8F-B04E-7632C8581E1D}">
      <dgm:prSet/>
      <dgm:spPr/>
      <dgm:t>
        <a:bodyPr/>
        <a:lstStyle/>
        <a:p>
          <a:r>
            <a:rPr lang="sk-SK" b="0" baseline="0" dirty="0">
              <a:latin typeface="Comic Sans MS"/>
            </a:rPr>
            <a:t>Vďaka súbornému vydaniu z roku 1623 sa jeho dielo zachovalo do dnešných čias</a:t>
          </a:r>
          <a:endParaRPr lang="en-US" dirty="0">
            <a:latin typeface="Comic Sans MS"/>
          </a:endParaRPr>
        </a:p>
      </dgm:t>
    </dgm:pt>
    <dgm:pt modelId="{F6352F60-6595-4E8C-AE0E-F57027CDA04A}" type="parTrans" cxnId="{D38A449D-0C3B-4971-8AAD-870ADF77B208}">
      <dgm:prSet/>
      <dgm:spPr/>
      <dgm:t>
        <a:bodyPr/>
        <a:lstStyle/>
        <a:p>
          <a:endParaRPr lang="en-US"/>
        </a:p>
      </dgm:t>
    </dgm:pt>
    <dgm:pt modelId="{7609EF6D-4015-4C96-AD60-84A11B7C0230}" type="sibTrans" cxnId="{D38A449D-0C3B-4971-8AAD-870ADF77B208}">
      <dgm:prSet/>
      <dgm:spPr/>
      <dgm:t>
        <a:bodyPr/>
        <a:lstStyle/>
        <a:p>
          <a:endParaRPr lang="en-US"/>
        </a:p>
      </dgm:t>
    </dgm:pt>
    <dgm:pt modelId="{B9565B1B-0059-49A9-B35F-10A8B1F20FD1}" type="pres">
      <dgm:prSet presAssocID="{E63555BB-0DF7-4D25-9889-577E4DE146FC}" presName="linear" presStyleCnt="0">
        <dgm:presLayoutVars>
          <dgm:animLvl val="lvl"/>
          <dgm:resizeHandles val="exact"/>
        </dgm:presLayoutVars>
      </dgm:prSet>
      <dgm:spPr/>
    </dgm:pt>
    <dgm:pt modelId="{9F5DD86A-4B8E-49B6-8A41-074B0131CFC6}" type="pres">
      <dgm:prSet presAssocID="{128E599E-6C9B-4860-9A0A-5EE08B1719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46CD9D-78B7-477C-9AAF-AD0EC92B7FA2}" type="pres">
      <dgm:prSet presAssocID="{327B12AF-2317-4B34-9EA6-E1D0D39A5F10}" presName="spacer" presStyleCnt="0"/>
      <dgm:spPr/>
    </dgm:pt>
    <dgm:pt modelId="{8A091149-993E-4B33-A28E-5F4753515213}" type="pres">
      <dgm:prSet presAssocID="{4769E743-A1EB-471F-B7EC-1E686E9C4C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FD792B-3238-4BAF-9523-6525A601CF93}" type="pres">
      <dgm:prSet presAssocID="{182AE8A8-D4FC-4D9D-BFA6-BB4EC5F95F37}" presName="spacer" presStyleCnt="0"/>
      <dgm:spPr/>
    </dgm:pt>
    <dgm:pt modelId="{75E81E50-9EB1-4B9E-8B02-CD4E2FC717C4}" type="pres">
      <dgm:prSet presAssocID="{25C6B59D-B514-4269-9C2F-D388729688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5048C7-826E-4F61-81AD-DC5089719847}" type="pres">
      <dgm:prSet presAssocID="{AA5B4681-C231-4EF0-95CC-6A85CC674B11}" presName="spacer" presStyleCnt="0"/>
      <dgm:spPr/>
    </dgm:pt>
    <dgm:pt modelId="{5F241167-ED8A-4AFD-8D49-586E6C3D2490}" type="pres">
      <dgm:prSet presAssocID="{1A33C1D8-1A96-4A8F-B04E-7632C8581E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139B10-810C-4801-B874-FBBB91BE8CA1}" srcId="{E63555BB-0DF7-4D25-9889-577E4DE146FC}" destId="{128E599E-6C9B-4860-9A0A-5EE08B1719FC}" srcOrd="0" destOrd="0" parTransId="{D61F3CB6-24B0-4841-8F92-FEFF3562CB9D}" sibTransId="{327B12AF-2317-4B34-9EA6-E1D0D39A5F10}"/>
    <dgm:cxn modelId="{5476612F-DF50-4BC6-B985-D401799098C7}" type="presOf" srcId="{128E599E-6C9B-4860-9A0A-5EE08B1719FC}" destId="{9F5DD86A-4B8E-49B6-8A41-074B0131CFC6}" srcOrd="0" destOrd="0" presId="urn:microsoft.com/office/officeart/2005/8/layout/vList2"/>
    <dgm:cxn modelId="{9B2DE846-6CA1-4752-98CD-D26A0B775113}" type="presOf" srcId="{1A33C1D8-1A96-4A8F-B04E-7632C8581E1D}" destId="{5F241167-ED8A-4AFD-8D49-586E6C3D2490}" srcOrd="0" destOrd="0" presId="urn:microsoft.com/office/officeart/2005/8/layout/vList2"/>
    <dgm:cxn modelId="{23280A92-4D9C-4AFF-A2AB-E3F6BCCD29B7}" srcId="{E63555BB-0DF7-4D25-9889-577E4DE146FC}" destId="{25C6B59D-B514-4269-9C2F-D388729688B3}" srcOrd="2" destOrd="0" parTransId="{D44E7A0B-9200-4594-A838-8F4FBDCF791A}" sibTransId="{AA5B4681-C231-4EF0-95CC-6A85CC674B11}"/>
    <dgm:cxn modelId="{D38A449D-0C3B-4971-8AAD-870ADF77B208}" srcId="{E63555BB-0DF7-4D25-9889-577E4DE146FC}" destId="{1A33C1D8-1A96-4A8F-B04E-7632C8581E1D}" srcOrd="3" destOrd="0" parTransId="{F6352F60-6595-4E8C-AE0E-F57027CDA04A}" sibTransId="{7609EF6D-4015-4C96-AD60-84A11B7C0230}"/>
    <dgm:cxn modelId="{38E29CB6-3360-4D6E-86D5-C2DBC63283ED}" type="presOf" srcId="{25C6B59D-B514-4269-9C2F-D388729688B3}" destId="{75E81E50-9EB1-4B9E-8B02-CD4E2FC717C4}" srcOrd="0" destOrd="0" presId="urn:microsoft.com/office/officeart/2005/8/layout/vList2"/>
    <dgm:cxn modelId="{A80F02C5-2980-48C9-9AE4-151933490E99}" type="presOf" srcId="{4769E743-A1EB-471F-B7EC-1E686E9C4C83}" destId="{8A091149-993E-4B33-A28E-5F4753515213}" srcOrd="0" destOrd="0" presId="urn:microsoft.com/office/officeart/2005/8/layout/vList2"/>
    <dgm:cxn modelId="{04EA64C5-B4A4-4849-A0C3-A9E0D81F4621}" type="presOf" srcId="{E63555BB-0DF7-4D25-9889-577E4DE146FC}" destId="{B9565B1B-0059-49A9-B35F-10A8B1F20FD1}" srcOrd="0" destOrd="0" presId="urn:microsoft.com/office/officeart/2005/8/layout/vList2"/>
    <dgm:cxn modelId="{21A868FA-7EAF-4329-AAD4-3FF6072E1033}" srcId="{E63555BB-0DF7-4D25-9889-577E4DE146FC}" destId="{4769E743-A1EB-471F-B7EC-1E686E9C4C83}" srcOrd="1" destOrd="0" parTransId="{9CF43D0D-4CA6-4581-ACE5-886EFB048407}" sibTransId="{182AE8A8-D4FC-4D9D-BFA6-BB4EC5F95F37}"/>
    <dgm:cxn modelId="{E1087A82-5067-40B7-86AD-DD1C903DA00E}" type="presParOf" srcId="{B9565B1B-0059-49A9-B35F-10A8B1F20FD1}" destId="{9F5DD86A-4B8E-49B6-8A41-074B0131CFC6}" srcOrd="0" destOrd="0" presId="urn:microsoft.com/office/officeart/2005/8/layout/vList2"/>
    <dgm:cxn modelId="{E9F9898C-5374-41B1-B4D1-E025E12FC9B1}" type="presParOf" srcId="{B9565B1B-0059-49A9-B35F-10A8B1F20FD1}" destId="{2246CD9D-78B7-477C-9AAF-AD0EC92B7FA2}" srcOrd="1" destOrd="0" presId="urn:microsoft.com/office/officeart/2005/8/layout/vList2"/>
    <dgm:cxn modelId="{AB9BDE42-4111-45DC-AA27-F07C4A8E2B92}" type="presParOf" srcId="{B9565B1B-0059-49A9-B35F-10A8B1F20FD1}" destId="{8A091149-993E-4B33-A28E-5F4753515213}" srcOrd="2" destOrd="0" presId="urn:microsoft.com/office/officeart/2005/8/layout/vList2"/>
    <dgm:cxn modelId="{EBDDFB73-6A47-48D2-9A27-590E2DBFAC1D}" type="presParOf" srcId="{B9565B1B-0059-49A9-B35F-10A8B1F20FD1}" destId="{76FD792B-3238-4BAF-9523-6525A601CF93}" srcOrd="3" destOrd="0" presId="urn:microsoft.com/office/officeart/2005/8/layout/vList2"/>
    <dgm:cxn modelId="{40A47449-6E89-4E87-9EDE-4FC78E3E8D79}" type="presParOf" srcId="{B9565B1B-0059-49A9-B35F-10A8B1F20FD1}" destId="{75E81E50-9EB1-4B9E-8B02-CD4E2FC717C4}" srcOrd="4" destOrd="0" presId="urn:microsoft.com/office/officeart/2005/8/layout/vList2"/>
    <dgm:cxn modelId="{22553BDB-68A6-4750-9EE6-EA355AC30657}" type="presParOf" srcId="{B9565B1B-0059-49A9-B35F-10A8B1F20FD1}" destId="{2C5048C7-826E-4F61-81AD-DC5089719847}" srcOrd="5" destOrd="0" presId="urn:microsoft.com/office/officeart/2005/8/layout/vList2"/>
    <dgm:cxn modelId="{41DDDDDD-1368-4164-BA36-6EA7327861E1}" type="presParOf" srcId="{B9565B1B-0059-49A9-B35F-10A8B1F20FD1}" destId="{5F241167-ED8A-4AFD-8D49-586E6C3D24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EBFE7E-049B-4712-9782-5410AC6D2C9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44EA3C-CE8C-47C4-AAB7-4FC047AC240D}">
      <dgm:prSet/>
      <dgm:spPr/>
      <dgm:t>
        <a:bodyPr/>
        <a:lstStyle/>
        <a:p>
          <a:r>
            <a:rPr lang="sk-SK" b="0" baseline="0" dirty="0">
              <a:latin typeface="Comic Sans MS"/>
            </a:rPr>
            <a:t>Množstvo Shakespearových hier sa všeobecne považuje za jedny z najlepších hier v </a:t>
          </a:r>
          <a:r>
            <a:rPr lang="sk-SK" b="0" baseline="0" dirty="0">
              <a:latin typeface="Comic Sans MS"/>
              <a:hlinkClick xmlns:r="http://schemas.openxmlformats.org/officeDocument/2006/relationships" r:id="rId1"/>
            </a:rPr>
            <a:t>anglickom jazyku</a:t>
          </a:r>
          <a:r>
            <a:rPr lang="sk-SK" b="0" baseline="0" dirty="0">
              <a:latin typeface="Comic Sans MS"/>
            </a:rPr>
            <a:t> a západnej </a:t>
          </a:r>
          <a:r>
            <a:rPr lang="sk-SK" b="0" baseline="0" dirty="0">
              <a:latin typeface="Comic Sans MS"/>
              <a:hlinkClick xmlns:r="http://schemas.openxmlformats.org/officeDocument/2006/relationships" r:id="rId2"/>
            </a:rPr>
            <a:t>literatúry</a:t>
          </a:r>
          <a:endParaRPr lang="en-US" dirty="0">
            <a:latin typeface="Comic Sans MS"/>
          </a:endParaRPr>
        </a:p>
      </dgm:t>
    </dgm:pt>
    <dgm:pt modelId="{4185F7FE-5ED6-4E21-BDA7-AE8C570460FB}" type="parTrans" cxnId="{0DAF4242-BEF2-4F46-9461-8C4525349C70}">
      <dgm:prSet/>
      <dgm:spPr/>
      <dgm:t>
        <a:bodyPr/>
        <a:lstStyle/>
        <a:p>
          <a:endParaRPr lang="en-US"/>
        </a:p>
      </dgm:t>
    </dgm:pt>
    <dgm:pt modelId="{619E12B7-DAE2-4EBE-B077-56392DD9FACD}" type="sibTrans" cxnId="{0DAF4242-BEF2-4F46-9461-8C4525349C70}">
      <dgm:prSet/>
      <dgm:spPr/>
      <dgm:t>
        <a:bodyPr/>
        <a:lstStyle/>
        <a:p>
          <a:endParaRPr lang="en-US"/>
        </a:p>
      </dgm:t>
    </dgm:pt>
    <dgm:pt modelId="{ED0CFA60-434E-4B44-AA30-D9D6CD397C0F}">
      <dgm:prSet/>
      <dgm:spPr/>
      <dgm:t>
        <a:bodyPr/>
        <a:lstStyle/>
        <a:p>
          <a:r>
            <a:rPr lang="sk-SK" b="0" baseline="0" dirty="0">
              <a:latin typeface="Comic Sans MS"/>
            </a:rPr>
            <a:t>Písal najmä </a:t>
          </a:r>
          <a:r>
            <a:rPr lang="sk-SK" b="0" baseline="0" dirty="0">
              <a:latin typeface="Comic Sans MS"/>
              <a:hlinkClick xmlns:r="http://schemas.openxmlformats.org/officeDocument/2006/relationships" r:id="rId3"/>
            </a:rPr>
            <a:t>tragédie</a:t>
          </a:r>
          <a:r>
            <a:rPr lang="sk-SK" b="0" baseline="0" dirty="0">
              <a:latin typeface="Comic Sans MS"/>
            </a:rPr>
            <a:t>, historické hry, </a:t>
          </a:r>
          <a:r>
            <a:rPr lang="sk-SK" b="0" baseline="0" dirty="0">
              <a:latin typeface="Comic Sans MS"/>
              <a:hlinkClick xmlns:r="http://schemas.openxmlformats.org/officeDocument/2006/relationships" r:id="rId4"/>
            </a:rPr>
            <a:t>komédie</a:t>
          </a:r>
          <a:r>
            <a:rPr lang="sk-SK" b="0" baseline="0" dirty="0">
              <a:latin typeface="Comic Sans MS"/>
            </a:rPr>
            <a:t> a </a:t>
          </a:r>
          <a:r>
            <a:rPr lang="sk-SK" b="0" baseline="0" dirty="0">
              <a:latin typeface="Comic Sans MS"/>
              <a:hlinkClick xmlns:r="http://schemas.openxmlformats.org/officeDocument/2006/relationships" r:id="rId5"/>
            </a:rPr>
            <a:t>romance</a:t>
          </a:r>
          <a:r>
            <a:rPr lang="sk-SK" b="0" baseline="0" dirty="0">
              <a:latin typeface="Comic Sans MS"/>
            </a:rPr>
            <a:t>, ktoré boli preložené do takmer všetkých svetových jazykov.</a:t>
          </a:r>
          <a:endParaRPr lang="en-US" dirty="0">
            <a:latin typeface="Comic Sans MS"/>
          </a:endParaRPr>
        </a:p>
      </dgm:t>
    </dgm:pt>
    <dgm:pt modelId="{439D9928-86FC-49C1-A09B-BF0BAEDE910F}" type="parTrans" cxnId="{74BCE543-C881-4225-B5BB-D56E602886B7}">
      <dgm:prSet/>
      <dgm:spPr/>
      <dgm:t>
        <a:bodyPr/>
        <a:lstStyle/>
        <a:p>
          <a:endParaRPr lang="en-US"/>
        </a:p>
      </dgm:t>
    </dgm:pt>
    <dgm:pt modelId="{022EE1C5-B43B-486B-98D9-A4406460FF0F}" type="sibTrans" cxnId="{74BCE543-C881-4225-B5BB-D56E602886B7}">
      <dgm:prSet/>
      <dgm:spPr/>
      <dgm:t>
        <a:bodyPr/>
        <a:lstStyle/>
        <a:p>
          <a:endParaRPr lang="en-US"/>
        </a:p>
      </dgm:t>
    </dgm:pt>
    <dgm:pt modelId="{8BA828F6-B30C-44DB-8F71-54A1A2629CEF}" type="pres">
      <dgm:prSet presAssocID="{64EBFE7E-049B-4712-9782-5410AC6D2C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4E7E7F-2104-4EF4-BDA9-D5A8577C285F}" type="pres">
      <dgm:prSet presAssocID="{3444EA3C-CE8C-47C4-AAB7-4FC047AC240D}" presName="hierRoot1" presStyleCnt="0"/>
      <dgm:spPr/>
    </dgm:pt>
    <dgm:pt modelId="{3ADB88D6-E74C-49FC-B4DE-F4FFF4AABF34}" type="pres">
      <dgm:prSet presAssocID="{3444EA3C-CE8C-47C4-AAB7-4FC047AC240D}" presName="composite" presStyleCnt="0"/>
      <dgm:spPr/>
    </dgm:pt>
    <dgm:pt modelId="{7DEC50F6-5C73-44AD-A6D1-BFB59E26EAE5}" type="pres">
      <dgm:prSet presAssocID="{3444EA3C-CE8C-47C4-AAB7-4FC047AC240D}" presName="background" presStyleLbl="node0" presStyleIdx="0" presStyleCnt="2"/>
      <dgm:spPr/>
    </dgm:pt>
    <dgm:pt modelId="{7C86AA61-B737-434C-83D6-20AB0C9ABC13}" type="pres">
      <dgm:prSet presAssocID="{3444EA3C-CE8C-47C4-AAB7-4FC047AC240D}" presName="text" presStyleLbl="fgAcc0" presStyleIdx="0" presStyleCnt="2">
        <dgm:presLayoutVars>
          <dgm:chPref val="3"/>
        </dgm:presLayoutVars>
      </dgm:prSet>
      <dgm:spPr/>
    </dgm:pt>
    <dgm:pt modelId="{BA9F30C6-80A5-498D-8E81-CC423F25A0F2}" type="pres">
      <dgm:prSet presAssocID="{3444EA3C-CE8C-47C4-AAB7-4FC047AC240D}" presName="hierChild2" presStyleCnt="0"/>
      <dgm:spPr/>
    </dgm:pt>
    <dgm:pt modelId="{83A1021F-7116-47D2-B194-F1C2CDC8C0E1}" type="pres">
      <dgm:prSet presAssocID="{ED0CFA60-434E-4B44-AA30-D9D6CD397C0F}" presName="hierRoot1" presStyleCnt="0"/>
      <dgm:spPr/>
    </dgm:pt>
    <dgm:pt modelId="{A2ECFB92-B002-425A-BE62-FFD9423916E9}" type="pres">
      <dgm:prSet presAssocID="{ED0CFA60-434E-4B44-AA30-D9D6CD397C0F}" presName="composite" presStyleCnt="0"/>
      <dgm:spPr/>
    </dgm:pt>
    <dgm:pt modelId="{B4F4CFC0-61A2-4CA6-8764-FCE780F6F639}" type="pres">
      <dgm:prSet presAssocID="{ED0CFA60-434E-4B44-AA30-D9D6CD397C0F}" presName="background" presStyleLbl="node0" presStyleIdx="1" presStyleCnt="2"/>
      <dgm:spPr/>
    </dgm:pt>
    <dgm:pt modelId="{F5FC7E51-6BE3-460D-87C4-D761F90D328B}" type="pres">
      <dgm:prSet presAssocID="{ED0CFA60-434E-4B44-AA30-D9D6CD397C0F}" presName="text" presStyleLbl="fgAcc0" presStyleIdx="1" presStyleCnt="2">
        <dgm:presLayoutVars>
          <dgm:chPref val="3"/>
        </dgm:presLayoutVars>
      </dgm:prSet>
      <dgm:spPr/>
    </dgm:pt>
    <dgm:pt modelId="{4131AC51-A53C-4386-8914-57C4B5DB0C49}" type="pres">
      <dgm:prSet presAssocID="{ED0CFA60-434E-4B44-AA30-D9D6CD397C0F}" presName="hierChild2" presStyleCnt="0"/>
      <dgm:spPr/>
    </dgm:pt>
  </dgm:ptLst>
  <dgm:cxnLst>
    <dgm:cxn modelId="{158A2537-FA97-43A6-AFEF-3E91CB26067A}" type="presOf" srcId="{64EBFE7E-049B-4712-9782-5410AC6D2C96}" destId="{8BA828F6-B30C-44DB-8F71-54A1A2629CEF}" srcOrd="0" destOrd="0" presId="urn:microsoft.com/office/officeart/2005/8/layout/hierarchy1"/>
    <dgm:cxn modelId="{0DAF4242-BEF2-4F46-9461-8C4525349C70}" srcId="{64EBFE7E-049B-4712-9782-5410AC6D2C96}" destId="{3444EA3C-CE8C-47C4-AAB7-4FC047AC240D}" srcOrd="0" destOrd="0" parTransId="{4185F7FE-5ED6-4E21-BDA7-AE8C570460FB}" sibTransId="{619E12B7-DAE2-4EBE-B077-56392DD9FACD}"/>
    <dgm:cxn modelId="{74BCE543-C881-4225-B5BB-D56E602886B7}" srcId="{64EBFE7E-049B-4712-9782-5410AC6D2C96}" destId="{ED0CFA60-434E-4B44-AA30-D9D6CD397C0F}" srcOrd="1" destOrd="0" parTransId="{439D9928-86FC-49C1-A09B-BF0BAEDE910F}" sibTransId="{022EE1C5-B43B-486B-98D9-A4406460FF0F}"/>
    <dgm:cxn modelId="{2BC5608E-6BB3-4431-B316-68EDB25442D4}" type="presOf" srcId="{3444EA3C-CE8C-47C4-AAB7-4FC047AC240D}" destId="{7C86AA61-B737-434C-83D6-20AB0C9ABC13}" srcOrd="0" destOrd="0" presId="urn:microsoft.com/office/officeart/2005/8/layout/hierarchy1"/>
    <dgm:cxn modelId="{770EDCBE-76BF-4127-8FAE-82D5D103B577}" type="presOf" srcId="{ED0CFA60-434E-4B44-AA30-D9D6CD397C0F}" destId="{F5FC7E51-6BE3-460D-87C4-D761F90D328B}" srcOrd="0" destOrd="0" presId="urn:microsoft.com/office/officeart/2005/8/layout/hierarchy1"/>
    <dgm:cxn modelId="{9EBC45C7-9D77-4BCC-8F14-50C0B08C601B}" type="presParOf" srcId="{8BA828F6-B30C-44DB-8F71-54A1A2629CEF}" destId="{1F4E7E7F-2104-4EF4-BDA9-D5A8577C285F}" srcOrd="0" destOrd="0" presId="urn:microsoft.com/office/officeart/2005/8/layout/hierarchy1"/>
    <dgm:cxn modelId="{7C7470CD-BAD5-4A72-8A2F-31DB80C205E0}" type="presParOf" srcId="{1F4E7E7F-2104-4EF4-BDA9-D5A8577C285F}" destId="{3ADB88D6-E74C-49FC-B4DE-F4FFF4AABF34}" srcOrd="0" destOrd="0" presId="urn:microsoft.com/office/officeart/2005/8/layout/hierarchy1"/>
    <dgm:cxn modelId="{9E7C50F8-5488-4602-A292-92F339DCBEAA}" type="presParOf" srcId="{3ADB88D6-E74C-49FC-B4DE-F4FFF4AABF34}" destId="{7DEC50F6-5C73-44AD-A6D1-BFB59E26EAE5}" srcOrd="0" destOrd="0" presId="urn:microsoft.com/office/officeart/2005/8/layout/hierarchy1"/>
    <dgm:cxn modelId="{3033898B-D2F4-49E3-A72F-CACF32CB6668}" type="presParOf" srcId="{3ADB88D6-E74C-49FC-B4DE-F4FFF4AABF34}" destId="{7C86AA61-B737-434C-83D6-20AB0C9ABC13}" srcOrd="1" destOrd="0" presId="urn:microsoft.com/office/officeart/2005/8/layout/hierarchy1"/>
    <dgm:cxn modelId="{BD3240B7-BDD0-43E3-8079-5225CAF5EC17}" type="presParOf" srcId="{1F4E7E7F-2104-4EF4-BDA9-D5A8577C285F}" destId="{BA9F30C6-80A5-498D-8E81-CC423F25A0F2}" srcOrd="1" destOrd="0" presId="urn:microsoft.com/office/officeart/2005/8/layout/hierarchy1"/>
    <dgm:cxn modelId="{0E732E29-FDA5-4E86-8A75-82910D2E3A89}" type="presParOf" srcId="{8BA828F6-B30C-44DB-8F71-54A1A2629CEF}" destId="{83A1021F-7116-47D2-B194-F1C2CDC8C0E1}" srcOrd="1" destOrd="0" presId="urn:microsoft.com/office/officeart/2005/8/layout/hierarchy1"/>
    <dgm:cxn modelId="{0137195B-C78A-4798-96B9-647A18E29B3F}" type="presParOf" srcId="{83A1021F-7116-47D2-B194-F1C2CDC8C0E1}" destId="{A2ECFB92-B002-425A-BE62-FFD9423916E9}" srcOrd="0" destOrd="0" presId="urn:microsoft.com/office/officeart/2005/8/layout/hierarchy1"/>
    <dgm:cxn modelId="{241AC96D-89B5-4723-95A9-5CCB98422B36}" type="presParOf" srcId="{A2ECFB92-B002-425A-BE62-FFD9423916E9}" destId="{B4F4CFC0-61A2-4CA6-8764-FCE780F6F639}" srcOrd="0" destOrd="0" presId="urn:microsoft.com/office/officeart/2005/8/layout/hierarchy1"/>
    <dgm:cxn modelId="{6F88AFAE-9A18-4A0D-A862-AA7D7CDE4ABF}" type="presParOf" srcId="{A2ECFB92-B002-425A-BE62-FFD9423916E9}" destId="{F5FC7E51-6BE3-460D-87C4-D761F90D328B}" srcOrd="1" destOrd="0" presId="urn:microsoft.com/office/officeart/2005/8/layout/hierarchy1"/>
    <dgm:cxn modelId="{FE597251-6B89-466D-B41A-78447F261708}" type="presParOf" srcId="{83A1021F-7116-47D2-B194-F1C2CDC8C0E1}" destId="{4131AC51-A53C-4386-8914-57C4B5DB0C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836AE6-FC4B-4E3E-BD1E-6373BE46CB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92793-A5C8-4AB0-AB05-5C2E3E3E1A66}">
      <dgm:prSet/>
      <dgm:spPr/>
      <dgm:t>
        <a:bodyPr/>
        <a:lstStyle/>
        <a:p>
          <a:r>
            <a:rPr lang="sk-SK" dirty="0"/>
            <a:t> </a:t>
          </a:r>
          <a:r>
            <a:rPr lang="sk-SK" b="0" i="1" dirty="0">
              <a:latin typeface="Comic Sans MS"/>
              <a:hlinkClick xmlns:r="http://schemas.openxmlformats.org/officeDocument/2006/relationships" r:id="rId1"/>
            </a:rPr>
            <a:t>Dvaja šľachtici veronskí</a:t>
          </a:r>
          <a:r>
            <a:rPr lang="sk-SK" b="0" dirty="0">
              <a:latin typeface="Comic Sans MS"/>
            </a:rPr>
            <a:t> (</a:t>
          </a:r>
          <a:r>
            <a:rPr lang="sk-SK" b="0" dirty="0" err="1">
              <a:latin typeface="Comic Sans MS"/>
            </a:rPr>
            <a:t>The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Two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Gentlemen</a:t>
          </a:r>
          <a:r>
            <a:rPr lang="sk-SK" b="0" dirty="0">
              <a:latin typeface="Comic Sans MS"/>
            </a:rPr>
            <a:t> of Verona)</a:t>
          </a:r>
          <a:endParaRPr lang="en-US" dirty="0">
            <a:latin typeface="Comic Sans MS"/>
          </a:endParaRPr>
        </a:p>
      </dgm:t>
    </dgm:pt>
    <dgm:pt modelId="{CB4F5290-05AC-4AAE-9D93-004F2A9BCABF}" type="parTrans" cxnId="{CBAAFA66-37C5-4BC8-BD66-2B295E4D3AA6}">
      <dgm:prSet/>
      <dgm:spPr/>
      <dgm:t>
        <a:bodyPr/>
        <a:lstStyle/>
        <a:p>
          <a:endParaRPr lang="en-US"/>
        </a:p>
      </dgm:t>
    </dgm:pt>
    <dgm:pt modelId="{F69D7ECB-60F4-46FD-8795-EFF7715BE112}" type="sibTrans" cxnId="{CBAAFA66-37C5-4BC8-BD66-2B295E4D3AA6}">
      <dgm:prSet/>
      <dgm:spPr/>
      <dgm:t>
        <a:bodyPr/>
        <a:lstStyle/>
        <a:p>
          <a:endParaRPr lang="en-US"/>
        </a:p>
      </dgm:t>
    </dgm:pt>
    <dgm:pt modelId="{BA8E04C6-CFE6-40AF-8C79-F0D9B91300B7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2"/>
            </a:rPr>
            <a:t>Veselé panie windsorské</a:t>
          </a:r>
          <a:r>
            <a:rPr lang="sk-SK" b="0" dirty="0">
              <a:latin typeface="Comic Sans MS"/>
            </a:rPr>
            <a:t> (</a:t>
          </a:r>
          <a:r>
            <a:rPr lang="sk-SK" b="0" dirty="0" err="1">
              <a:latin typeface="Comic Sans MS"/>
            </a:rPr>
            <a:t>The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Merry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Wives</a:t>
          </a:r>
          <a:r>
            <a:rPr lang="sk-SK" b="0" dirty="0">
              <a:latin typeface="Comic Sans MS"/>
            </a:rPr>
            <a:t> of </a:t>
          </a:r>
          <a:r>
            <a:rPr lang="sk-SK" b="0" dirty="0" err="1">
              <a:latin typeface="Comic Sans MS"/>
            </a:rPr>
            <a:t>Windsor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74ABAACE-6BC5-4041-A927-BFC26E8631B1}" type="parTrans" cxnId="{C7B60BB0-884E-48EB-8C09-3359A722A21E}">
      <dgm:prSet/>
      <dgm:spPr/>
      <dgm:t>
        <a:bodyPr/>
        <a:lstStyle/>
        <a:p>
          <a:endParaRPr lang="en-US"/>
        </a:p>
      </dgm:t>
    </dgm:pt>
    <dgm:pt modelId="{BF139B1F-5C94-4B93-A767-106053C5661C}" type="sibTrans" cxnId="{C7B60BB0-884E-48EB-8C09-3359A722A21E}">
      <dgm:prSet/>
      <dgm:spPr/>
      <dgm:t>
        <a:bodyPr/>
        <a:lstStyle/>
        <a:p>
          <a:endParaRPr lang="en-US"/>
        </a:p>
      </dgm:t>
    </dgm:pt>
    <dgm:pt modelId="{62147748-420A-4C34-9753-0EBC9F3A8926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3"/>
            </a:rPr>
            <a:t>Oko za oko</a:t>
          </a:r>
          <a:r>
            <a:rPr lang="sk-SK" b="0" dirty="0">
              <a:latin typeface="Comic Sans MS"/>
            </a:rPr>
            <a:t> (</a:t>
          </a:r>
          <a:r>
            <a:rPr lang="sk-SK" b="0" dirty="0" err="1">
              <a:latin typeface="Comic Sans MS"/>
            </a:rPr>
            <a:t>Measure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for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Measure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DE614F7F-E54B-40F6-8B28-71506673E1AF}" type="parTrans" cxnId="{1ADC44DD-AA4B-483B-B6DF-8C7BD049F076}">
      <dgm:prSet/>
      <dgm:spPr/>
      <dgm:t>
        <a:bodyPr/>
        <a:lstStyle/>
        <a:p>
          <a:endParaRPr lang="en-US"/>
        </a:p>
      </dgm:t>
    </dgm:pt>
    <dgm:pt modelId="{522B787A-93AB-4B49-813A-C103F9A4FDF4}" type="sibTrans" cxnId="{1ADC44DD-AA4B-483B-B6DF-8C7BD049F076}">
      <dgm:prSet/>
      <dgm:spPr/>
      <dgm:t>
        <a:bodyPr/>
        <a:lstStyle/>
        <a:p>
          <a:endParaRPr lang="en-US"/>
        </a:p>
      </dgm:t>
    </dgm:pt>
    <dgm:pt modelId="{E3236342-1602-4CEA-9253-FD9EFEDFE95D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4"/>
            </a:rPr>
            <a:t>Komédia omylov</a:t>
          </a:r>
          <a:r>
            <a:rPr lang="sk-SK" b="0" dirty="0">
              <a:latin typeface="Comic Sans MS"/>
            </a:rPr>
            <a:t> (</a:t>
          </a:r>
          <a:r>
            <a:rPr lang="sk-SK" b="0" dirty="0" err="1">
              <a:latin typeface="Comic Sans MS"/>
            </a:rPr>
            <a:t>The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Comedy</a:t>
          </a:r>
          <a:r>
            <a:rPr lang="sk-SK" b="0" dirty="0">
              <a:latin typeface="Comic Sans MS"/>
            </a:rPr>
            <a:t> of </a:t>
          </a:r>
          <a:r>
            <a:rPr lang="sk-SK" b="0" dirty="0" err="1">
              <a:latin typeface="Comic Sans MS"/>
            </a:rPr>
            <a:t>Errors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2B1734B6-F271-41A4-B40E-4F4889A1A702}" type="parTrans" cxnId="{901029BD-480C-481C-B0C3-B3C75004595D}">
      <dgm:prSet/>
      <dgm:spPr/>
      <dgm:t>
        <a:bodyPr/>
        <a:lstStyle/>
        <a:p>
          <a:endParaRPr lang="en-US"/>
        </a:p>
      </dgm:t>
    </dgm:pt>
    <dgm:pt modelId="{612BD1C7-2BE9-4CC2-98D8-1B8AB8AB4F84}" type="sibTrans" cxnId="{901029BD-480C-481C-B0C3-B3C75004595D}">
      <dgm:prSet/>
      <dgm:spPr/>
      <dgm:t>
        <a:bodyPr/>
        <a:lstStyle/>
        <a:p>
          <a:endParaRPr lang="en-US"/>
        </a:p>
      </dgm:t>
    </dgm:pt>
    <dgm:pt modelId="{FF83913B-5054-4075-86BD-6EA798C6CF51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5"/>
            </a:rPr>
            <a:t>Mnoho kriku pre nič</a:t>
          </a:r>
          <a:r>
            <a:rPr lang="sk-SK" b="0" dirty="0">
              <a:latin typeface="Comic Sans MS"/>
            </a:rPr>
            <a:t> (</a:t>
          </a:r>
          <a:r>
            <a:rPr lang="sk-SK" b="0" dirty="0" err="1">
              <a:latin typeface="Comic Sans MS"/>
            </a:rPr>
            <a:t>Much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Ado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About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Nothing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575AC7D3-5E07-43E8-BCEB-BC70FAE35598}" type="parTrans" cxnId="{40274AE6-2AD5-4DE9-9634-8678ECC8F974}">
      <dgm:prSet/>
      <dgm:spPr/>
      <dgm:t>
        <a:bodyPr/>
        <a:lstStyle/>
        <a:p>
          <a:endParaRPr lang="en-US"/>
        </a:p>
      </dgm:t>
    </dgm:pt>
    <dgm:pt modelId="{344C8F4D-2DAA-43FE-9EB6-548B0407F43F}" type="sibTrans" cxnId="{40274AE6-2AD5-4DE9-9634-8678ECC8F974}">
      <dgm:prSet/>
      <dgm:spPr/>
      <dgm:t>
        <a:bodyPr/>
        <a:lstStyle/>
        <a:p>
          <a:endParaRPr lang="en-US"/>
        </a:p>
      </dgm:t>
    </dgm:pt>
    <dgm:pt modelId="{343AC736-D1B1-44DD-B833-C86CC07BC9C2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6"/>
            </a:rPr>
            <a:t>Márna lásky snaha</a:t>
          </a:r>
          <a:r>
            <a:rPr lang="sk-SK" b="0" dirty="0">
              <a:latin typeface="Comic Sans MS"/>
            </a:rPr>
            <a:t> (</a:t>
          </a:r>
          <a:r>
            <a:rPr lang="sk-SK" b="0" dirty="0" err="1">
              <a:latin typeface="Comic Sans MS"/>
            </a:rPr>
            <a:t>Love's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Labour's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Lost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F68F8E67-E3AE-4F36-B172-56576B245464}" type="parTrans" cxnId="{A5A55440-909C-4239-839A-18319F78FCE4}">
      <dgm:prSet/>
      <dgm:spPr/>
      <dgm:t>
        <a:bodyPr/>
        <a:lstStyle/>
        <a:p>
          <a:endParaRPr lang="en-US"/>
        </a:p>
      </dgm:t>
    </dgm:pt>
    <dgm:pt modelId="{C62D7140-DD1C-4F99-A081-48BCF00DCB1E}" type="sibTrans" cxnId="{A5A55440-909C-4239-839A-18319F78FCE4}">
      <dgm:prSet/>
      <dgm:spPr/>
      <dgm:t>
        <a:bodyPr/>
        <a:lstStyle/>
        <a:p>
          <a:endParaRPr lang="en-US"/>
        </a:p>
      </dgm:t>
    </dgm:pt>
    <dgm:pt modelId="{C4D09AA1-02B0-40AA-A937-9EE9EC2563D3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7"/>
            </a:rPr>
            <a:t>Sen noci svätojánskej</a:t>
          </a:r>
          <a:r>
            <a:rPr lang="sk-SK" b="0" dirty="0">
              <a:latin typeface="Comic Sans MS"/>
            </a:rPr>
            <a:t> (A </a:t>
          </a:r>
          <a:r>
            <a:rPr lang="sk-SK" b="0" dirty="0" err="1">
              <a:latin typeface="Comic Sans MS"/>
            </a:rPr>
            <a:t>Midsummer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Night's</a:t>
          </a:r>
          <a:r>
            <a:rPr lang="sk-SK" b="0" dirty="0">
              <a:latin typeface="Comic Sans MS"/>
            </a:rPr>
            <a:t> </a:t>
          </a:r>
          <a:r>
            <a:rPr lang="sk-SK" b="0" dirty="0" err="1">
              <a:latin typeface="Comic Sans MS"/>
            </a:rPr>
            <a:t>Dream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2A12DFE8-5844-4057-8259-67C7680EC32E}" type="parTrans" cxnId="{4F3188AC-726D-4B91-AA9D-BDCD6D3EA378}">
      <dgm:prSet/>
      <dgm:spPr/>
      <dgm:t>
        <a:bodyPr/>
        <a:lstStyle/>
        <a:p>
          <a:endParaRPr lang="en-US"/>
        </a:p>
      </dgm:t>
    </dgm:pt>
    <dgm:pt modelId="{B08F5C93-D119-47E0-8B7A-0E3A9EF3A597}" type="sibTrans" cxnId="{4F3188AC-726D-4B91-AA9D-BDCD6D3EA378}">
      <dgm:prSet/>
      <dgm:spPr/>
      <dgm:t>
        <a:bodyPr/>
        <a:lstStyle/>
        <a:p>
          <a:endParaRPr lang="en-US"/>
        </a:p>
      </dgm:t>
    </dgm:pt>
    <dgm:pt modelId="{D3AB166A-3E82-4F3B-A2A6-51210E0E19F0}" type="pres">
      <dgm:prSet presAssocID="{C9836AE6-FC4B-4E3E-BD1E-6373BE46CBB1}" presName="vert0" presStyleCnt="0">
        <dgm:presLayoutVars>
          <dgm:dir/>
          <dgm:animOne val="branch"/>
          <dgm:animLvl val="lvl"/>
        </dgm:presLayoutVars>
      </dgm:prSet>
      <dgm:spPr/>
    </dgm:pt>
    <dgm:pt modelId="{D1856705-3B0A-436E-B22A-278794408D65}" type="pres">
      <dgm:prSet presAssocID="{B3492793-A5C8-4AB0-AB05-5C2E3E3E1A66}" presName="thickLine" presStyleLbl="alignNode1" presStyleIdx="0" presStyleCnt="7"/>
      <dgm:spPr/>
    </dgm:pt>
    <dgm:pt modelId="{29AC1AB2-57A8-4AF1-B93C-2E7574DD9811}" type="pres">
      <dgm:prSet presAssocID="{B3492793-A5C8-4AB0-AB05-5C2E3E3E1A66}" presName="horz1" presStyleCnt="0"/>
      <dgm:spPr/>
    </dgm:pt>
    <dgm:pt modelId="{558C870C-D498-4B8F-A317-7E28927B0179}" type="pres">
      <dgm:prSet presAssocID="{B3492793-A5C8-4AB0-AB05-5C2E3E3E1A66}" presName="tx1" presStyleLbl="revTx" presStyleIdx="0" presStyleCnt="7"/>
      <dgm:spPr/>
    </dgm:pt>
    <dgm:pt modelId="{CB058E8A-B0DA-483B-AC0B-41A200EC8EB4}" type="pres">
      <dgm:prSet presAssocID="{B3492793-A5C8-4AB0-AB05-5C2E3E3E1A66}" presName="vert1" presStyleCnt="0"/>
      <dgm:spPr/>
    </dgm:pt>
    <dgm:pt modelId="{53DF9792-E6DC-4384-92EB-DD28DC9146CB}" type="pres">
      <dgm:prSet presAssocID="{BA8E04C6-CFE6-40AF-8C79-F0D9B91300B7}" presName="thickLine" presStyleLbl="alignNode1" presStyleIdx="1" presStyleCnt="7"/>
      <dgm:spPr/>
    </dgm:pt>
    <dgm:pt modelId="{7F2FE30F-111D-4EBE-AFFA-DE35CF451FA0}" type="pres">
      <dgm:prSet presAssocID="{BA8E04C6-CFE6-40AF-8C79-F0D9B91300B7}" presName="horz1" presStyleCnt="0"/>
      <dgm:spPr/>
    </dgm:pt>
    <dgm:pt modelId="{4CA8F2B7-892F-49CF-9A51-72AF497A3E79}" type="pres">
      <dgm:prSet presAssocID="{BA8E04C6-CFE6-40AF-8C79-F0D9B91300B7}" presName="tx1" presStyleLbl="revTx" presStyleIdx="1" presStyleCnt="7"/>
      <dgm:spPr/>
    </dgm:pt>
    <dgm:pt modelId="{36177891-0466-4740-9742-1684E4F8B7A4}" type="pres">
      <dgm:prSet presAssocID="{BA8E04C6-CFE6-40AF-8C79-F0D9B91300B7}" presName="vert1" presStyleCnt="0"/>
      <dgm:spPr/>
    </dgm:pt>
    <dgm:pt modelId="{65B667B6-D39B-419C-8F32-420CEC2FD218}" type="pres">
      <dgm:prSet presAssocID="{62147748-420A-4C34-9753-0EBC9F3A8926}" presName="thickLine" presStyleLbl="alignNode1" presStyleIdx="2" presStyleCnt="7"/>
      <dgm:spPr/>
    </dgm:pt>
    <dgm:pt modelId="{3670B0B0-33CA-4894-BA56-17500F19FE12}" type="pres">
      <dgm:prSet presAssocID="{62147748-420A-4C34-9753-0EBC9F3A8926}" presName="horz1" presStyleCnt="0"/>
      <dgm:spPr/>
    </dgm:pt>
    <dgm:pt modelId="{8E4360F5-31B9-4AA9-BF0E-D96B41FE9B11}" type="pres">
      <dgm:prSet presAssocID="{62147748-420A-4C34-9753-0EBC9F3A8926}" presName="tx1" presStyleLbl="revTx" presStyleIdx="2" presStyleCnt="7"/>
      <dgm:spPr/>
    </dgm:pt>
    <dgm:pt modelId="{0164BC10-D9A1-47E5-8B74-3645CDECF5CC}" type="pres">
      <dgm:prSet presAssocID="{62147748-420A-4C34-9753-0EBC9F3A8926}" presName="vert1" presStyleCnt="0"/>
      <dgm:spPr/>
    </dgm:pt>
    <dgm:pt modelId="{C1D408A3-CFEF-49E8-9A2E-06F4524C26DB}" type="pres">
      <dgm:prSet presAssocID="{E3236342-1602-4CEA-9253-FD9EFEDFE95D}" presName="thickLine" presStyleLbl="alignNode1" presStyleIdx="3" presStyleCnt="7"/>
      <dgm:spPr/>
    </dgm:pt>
    <dgm:pt modelId="{A8B30880-B6FF-4F00-95DE-57403B646DC3}" type="pres">
      <dgm:prSet presAssocID="{E3236342-1602-4CEA-9253-FD9EFEDFE95D}" presName="horz1" presStyleCnt="0"/>
      <dgm:spPr/>
    </dgm:pt>
    <dgm:pt modelId="{AD467795-9B71-44F9-A721-A0D18412916F}" type="pres">
      <dgm:prSet presAssocID="{E3236342-1602-4CEA-9253-FD9EFEDFE95D}" presName="tx1" presStyleLbl="revTx" presStyleIdx="3" presStyleCnt="7"/>
      <dgm:spPr/>
    </dgm:pt>
    <dgm:pt modelId="{02ECE39F-85AD-4A14-B7F0-608B2998A08E}" type="pres">
      <dgm:prSet presAssocID="{E3236342-1602-4CEA-9253-FD9EFEDFE95D}" presName="vert1" presStyleCnt="0"/>
      <dgm:spPr/>
    </dgm:pt>
    <dgm:pt modelId="{B9FF3E97-449A-406A-820B-AF37095C991C}" type="pres">
      <dgm:prSet presAssocID="{FF83913B-5054-4075-86BD-6EA798C6CF51}" presName="thickLine" presStyleLbl="alignNode1" presStyleIdx="4" presStyleCnt="7"/>
      <dgm:spPr/>
    </dgm:pt>
    <dgm:pt modelId="{634A6017-7A5E-483D-B472-3E9A53240536}" type="pres">
      <dgm:prSet presAssocID="{FF83913B-5054-4075-86BD-6EA798C6CF51}" presName="horz1" presStyleCnt="0"/>
      <dgm:spPr/>
    </dgm:pt>
    <dgm:pt modelId="{E58357AB-1E1E-4529-B74D-9484249FBC26}" type="pres">
      <dgm:prSet presAssocID="{FF83913B-5054-4075-86BD-6EA798C6CF51}" presName="tx1" presStyleLbl="revTx" presStyleIdx="4" presStyleCnt="7"/>
      <dgm:spPr/>
    </dgm:pt>
    <dgm:pt modelId="{C08D1F44-E7C2-4A81-A96D-AAE3EC43C60F}" type="pres">
      <dgm:prSet presAssocID="{FF83913B-5054-4075-86BD-6EA798C6CF51}" presName="vert1" presStyleCnt="0"/>
      <dgm:spPr/>
    </dgm:pt>
    <dgm:pt modelId="{C0CACA57-68C2-4FCC-84A8-ED47FE706623}" type="pres">
      <dgm:prSet presAssocID="{343AC736-D1B1-44DD-B833-C86CC07BC9C2}" presName="thickLine" presStyleLbl="alignNode1" presStyleIdx="5" presStyleCnt="7"/>
      <dgm:spPr/>
    </dgm:pt>
    <dgm:pt modelId="{E700A940-E41C-4172-9B39-8862DC4F29BF}" type="pres">
      <dgm:prSet presAssocID="{343AC736-D1B1-44DD-B833-C86CC07BC9C2}" presName="horz1" presStyleCnt="0"/>
      <dgm:spPr/>
    </dgm:pt>
    <dgm:pt modelId="{616E8DA1-3D2C-4768-A4C4-18DE4024CF92}" type="pres">
      <dgm:prSet presAssocID="{343AC736-D1B1-44DD-B833-C86CC07BC9C2}" presName="tx1" presStyleLbl="revTx" presStyleIdx="5" presStyleCnt="7"/>
      <dgm:spPr/>
    </dgm:pt>
    <dgm:pt modelId="{2FDB50A5-B5DC-4726-889A-33714F4ED777}" type="pres">
      <dgm:prSet presAssocID="{343AC736-D1B1-44DD-B833-C86CC07BC9C2}" presName="vert1" presStyleCnt="0"/>
      <dgm:spPr/>
    </dgm:pt>
    <dgm:pt modelId="{2B383BF3-1BC6-4D0C-9FD9-506E53207740}" type="pres">
      <dgm:prSet presAssocID="{C4D09AA1-02B0-40AA-A937-9EE9EC2563D3}" presName="thickLine" presStyleLbl="alignNode1" presStyleIdx="6" presStyleCnt="7"/>
      <dgm:spPr/>
    </dgm:pt>
    <dgm:pt modelId="{37541890-9192-4F0B-9F81-69622BEA9D8C}" type="pres">
      <dgm:prSet presAssocID="{C4D09AA1-02B0-40AA-A937-9EE9EC2563D3}" presName="horz1" presStyleCnt="0"/>
      <dgm:spPr/>
    </dgm:pt>
    <dgm:pt modelId="{C28879E3-F700-4D96-A1A2-65FD1E23F827}" type="pres">
      <dgm:prSet presAssocID="{C4D09AA1-02B0-40AA-A937-9EE9EC2563D3}" presName="tx1" presStyleLbl="revTx" presStyleIdx="6" presStyleCnt="7"/>
      <dgm:spPr/>
    </dgm:pt>
    <dgm:pt modelId="{A0EB949D-88A9-45A4-9607-A2053F98CC12}" type="pres">
      <dgm:prSet presAssocID="{C4D09AA1-02B0-40AA-A937-9EE9EC2563D3}" presName="vert1" presStyleCnt="0"/>
      <dgm:spPr/>
    </dgm:pt>
  </dgm:ptLst>
  <dgm:cxnLst>
    <dgm:cxn modelId="{33F2B902-E547-40FC-A179-A729ACE3B37C}" type="presOf" srcId="{343AC736-D1B1-44DD-B833-C86CC07BC9C2}" destId="{616E8DA1-3D2C-4768-A4C4-18DE4024CF92}" srcOrd="0" destOrd="0" presId="urn:microsoft.com/office/officeart/2008/layout/LinedList"/>
    <dgm:cxn modelId="{79A1CD09-055B-4F62-B89D-A216E9FCD04D}" type="presOf" srcId="{B3492793-A5C8-4AB0-AB05-5C2E3E3E1A66}" destId="{558C870C-D498-4B8F-A317-7E28927B0179}" srcOrd="0" destOrd="0" presId="urn:microsoft.com/office/officeart/2008/layout/LinedList"/>
    <dgm:cxn modelId="{19C16114-9736-469E-BC22-2008F6960E72}" type="presOf" srcId="{E3236342-1602-4CEA-9253-FD9EFEDFE95D}" destId="{AD467795-9B71-44F9-A721-A0D18412916F}" srcOrd="0" destOrd="0" presId="urn:microsoft.com/office/officeart/2008/layout/LinedList"/>
    <dgm:cxn modelId="{ECA8281F-F694-41EE-AA32-C9F67C872D6E}" type="presOf" srcId="{BA8E04C6-CFE6-40AF-8C79-F0D9B91300B7}" destId="{4CA8F2B7-892F-49CF-9A51-72AF497A3E79}" srcOrd="0" destOrd="0" presId="urn:microsoft.com/office/officeart/2008/layout/LinedList"/>
    <dgm:cxn modelId="{A5A55440-909C-4239-839A-18319F78FCE4}" srcId="{C9836AE6-FC4B-4E3E-BD1E-6373BE46CBB1}" destId="{343AC736-D1B1-44DD-B833-C86CC07BC9C2}" srcOrd="5" destOrd="0" parTransId="{F68F8E67-E3AE-4F36-B172-56576B245464}" sibTransId="{C62D7140-DD1C-4F99-A081-48BCF00DCB1E}"/>
    <dgm:cxn modelId="{8D8FBA5C-24F8-40F2-89B3-7CE22E30B0AD}" type="presOf" srcId="{62147748-420A-4C34-9753-0EBC9F3A8926}" destId="{8E4360F5-31B9-4AA9-BF0E-D96B41FE9B11}" srcOrd="0" destOrd="0" presId="urn:microsoft.com/office/officeart/2008/layout/LinedList"/>
    <dgm:cxn modelId="{CBAAFA66-37C5-4BC8-BD66-2B295E4D3AA6}" srcId="{C9836AE6-FC4B-4E3E-BD1E-6373BE46CBB1}" destId="{B3492793-A5C8-4AB0-AB05-5C2E3E3E1A66}" srcOrd="0" destOrd="0" parTransId="{CB4F5290-05AC-4AAE-9D93-004F2A9BCABF}" sibTransId="{F69D7ECB-60F4-46FD-8795-EFF7715BE112}"/>
    <dgm:cxn modelId="{4F3188AC-726D-4B91-AA9D-BDCD6D3EA378}" srcId="{C9836AE6-FC4B-4E3E-BD1E-6373BE46CBB1}" destId="{C4D09AA1-02B0-40AA-A937-9EE9EC2563D3}" srcOrd="6" destOrd="0" parTransId="{2A12DFE8-5844-4057-8259-67C7680EC32E}" sibTransId="{B08F5C93-D119-47E0-8B7A-0E3A9EF3A597}"/>
    <dgm:cxn modelId="{C7B60BB0-884E-48EB-8C09-3359A722A21E}" srcId="{C9836AE6-FC4B-4E3E-BD1E-6373BE46CBB1}" destId="{BA8E04C6-CFE6-40AF-8C79-F0D9B91300B7}" srcOrd="1" destOrd="0" parTransId="{74ABAACE-6BC5-4041-A927-BFC26E8631B1}" sibTransId="{BF139B1F-5C94-4B93-A767-106053C5661C}"/>
    <dgm:cxn modelId="{901029BD-480C-481C-B0C3-B3C75004595D}" srcId="{C9836AE6-FC4B-4E3E-BD1E-6373BE46CBB1}" destId="{E3236342-1602-4CEA-9253-FD9EFEDFE95D}" srcOrd="3" destOrd="0" parTransId="{2B1734B6-F271-41A4-B40E-4F4889A1A702}" sibTransId="{612BD1C7-2BE9-4CC2-98D8-1B8AB8AB4F84}"/>
    <dgm:cxn modelId="{6E8841C2-D8D4-41BB-A48F-F5B431645C1B}" type="presOf" srcId="{FF83913B-5054-4075-86BD-6EA798C6CF51}" destId="{E58357AB-1E1E-4529-B74D-9484249FBC26}" srcOrd="0" destOrd="0" presId="urn:microsoft.com/office/officeart/2008/layout/LinedList"/>
    <dgm:cxn modelId="{1ADC44DD-AA4B-483B-B6DF-8C7BD049F076}" srcId="{C9836AE6-FC4B-4E3E-BD1E-6373BE46CBB1}" destId="{62147748-420A-4C34-9753-0EBC9F3A8926}" srcOrd="2" destOrd="0" parTransId="{DE614F7F-E54B-40F6-8B28-71506673E1AF}" sibTransId="{522B787A-93AB-4B49-813A-C103F9A4FDF4}"/>
    <dgm:cxn modelId="{40274AE6-2AD5-4DE9-9634-8678ECC8F974}" srcId="{C9836AE6-FC4B-4E3E-BD1E-6373BE46CBB1}" destId="{FF83913B-5054-4075-86BD-6EA798C6CF51}" srcOrd="4" destOrd="0" parTransId="{575AC7D3-5E07-43E8-BCEB-BC70FAE35598}" sibTransId="{344C8F4D-2DAA-43FE-9EB6-548B0407F43F}"/>
    <dgm:cxn modelId="{D34459E6-2F07-487C-BF92-A1E47BC54C8A}" type="presOf" srcId="{C4D09AA1-02B0-40AA-A937-9EE9EC2563D3}" destId="{C28879E3-F700-4D96-A1A2-65FD1E23F827}" srcOrd="0" destOrd="0" presId="urn:microsoft.com/office/officeart/2008/layout/LinedList"/>
    <dgm:cxn modelId="{FE49D5FD-5D87-4F15-A048-E1D4F78FC26E}" type="presOf" srcId="{C9836AE6-FC4B-4E3E-BD1E-6373BE46CBB1}" destId="{D3AB166A-3E82-4F3B-A2A6-51210E0E19F0}" srcOrd="0" destOrd="0" presId="urn:microsoft.com/office/officeart/2008/layout/LinedList"/>
    <dgm:cxn modelId="{9E858BFD-130B-4049-8D39-1E915DE24D40}" type="presParOf" srcId="{D3AB166A-3E82-4F3B-A2A6-51210E0E19F0}" destId="{D1856705-3B0A-436E-B22A-278794408D65}" srcOrd="0" destOrd="0" presId="urn:microsoft.com/office/officeart/2008/layout/LinedList"/>
    <dgm:cxn modelId="{CB29F648-C40B-43C2-8C82-E06D47050A83}" type="presParOf" srcId="{D3AB166A-3E82-4F3B-A2A6-51210E0E19F0}" destId="{29AC1AB2-57A8-4AF1-B93C-2E7574DD9811}" srcOrd="1" destOrd="0" presId="urn:microsoft.com/office/officeart/2008/layout/LinedList"/>
    <dgm:cxn modelId="{F18BAA53-8674-4C84-92B0-E9DE91D86BDF}" type="presParOf" srcId="{29AC1AB2-57A8-4AF1-B93C-2E7574DD9811}" destId="{558C870C-D498-4B8F-A317-7E28927B0179}" srcOrd="0" destOrd="0" presId="urn:microsoft.com/office/officeart/2008/layout/LinedList"/>
    <dgm:cxn modelId="{3F786546-F129-4725-89D2-FC0CCEAB5C60}" type="presParOf" srcId="{29AC1AB2-57A8-4AF1-B93C-2E7574DD9811}" destId="{CB058E8A-B0DA-483B-AC0B-41A200EC8EB4}" srcOrd="1" destOrd="0" presId="urn:microsoft.com/office/officeart/2008/layout/LinedList"/>
    <dgm:cxn modelId="{500F9124-40C4-46C3-8D8F-3413E77AB411}" type="presParOf" srcId="{D3AB166A-3E82-4F3B-A2A6-51210E0E19F0}" destId="{53DF9792-E6DC-4384-92EB-DD28DC9146CB}" srcOrd="2" destOrd="0" presId="urn:microsoft.com/office/officeart/2008/layout/LinedList"/>
    <dgm:cxn modelId="{B02D591B-3D07-4E0D-BA64-7288189590F2}" type="presParOf" srcId="{D3AB166A-3E82-4F3B-A2A6-51210E0E19F0}" destId="{7F2FE30F-111D-4EBE-AFFA-DE35CF451FA0}" srcOrd="3" destOrd="0" presId="urn:microsoft.com/office/officeart/2008/layout/LinedList"/>
    <dgm:cxn modelId="{58706024-4873-4917-977E-45608A990F4B}" type="presParOf" srcId="{7F2FE30F-111D-4EBE-AFFA-DE35CF451FA0}" destId="{4CA8F2B7-892F-49CF-9A51-72AF497A3E79}" srcOrd="0" destOrd="0" presId="urn:microsoft.com/office/officeart/2008/layout/LinedList"/>
    <dgm:cxn modelId="{2C0B7EDB-D395-4D19-9B71-D95A1C77D46E}" type="presParOf" srcId="{7F2FE30F-111D-4EBE-AFFA-DE35CF451FA0}" destId="{36177891-0466-4740-9742-1684E4F8B7A4}" srcOrd="1" destOrd="0" presId="urn:microsoft.com/office/officeart/2008/layout/LinedList"/>
    <dgm:cxn modelId="{63AF61E2-B0AC-4E27-8082-53D07900FE0C}" type="presParOf" srcId="{D3AB166A-3E82-4F3B-A2A6-51210E0E19F0}" destId="{65B667B6-D39B-419C-8F32-420CEC2FD218}" srcOrd="4" destOrd="0" presId="urn:microsoft.com/office/officeart/2008/layout/LinedList"/>
    <dgm:cxn modelId="{88489AB0-4AA1-41D5-A76F-9F4FECCACC39}" type="presParOf" srcId="{D3AB166A-3E82-4F3B-A2A6-51210E0E19F0}" destId="{3670B0B0-33CA-4894-BA56-17500F19FE12}" srcOrd="5" destOrd="0" presId="urn:microsoft.com/office/officeart/2008/layout/LinedList"/>
    <dgm:cxn modelId="{E2EBC39D-E529-4C30-B4F7-4B481E87EECF}" type="presParOf" srcId="{3670B0B0-33CA-4894-BA56-17500F19FE12}" destId="{8E4360F5-31B9-4AA9-BF0E-D96B41FE9B11}" srcOrd="0" destOrd="0" presId="urn:microsoft.com/office/officeart/2008/layout/LinedList"/>
    <dgm:cxn modelId="{2DD778DD-5D71-42E6-B32C-FABC419D50DE}" type="presParOf" srcId="{3670B0B0-33CA-4894-BA56-17500F19FE12}" destId="{0164BC10-D9A1-47E5-8B74-3645CDECF5CC}" srcOrd="1" destOrd="0" presId="urn:microsoft.com/office/officeart/2008/layout/LinedList"/>
    <dgm:cxn modelId="{E755E314-7344-4E9D-BEF1-2DF519C43170}" type="presParOf" srcId="{D3AB166A-3E82-4F3B-A2A6-51210E0E19F0}" destId="{C1D408A3-CFEF-49E8-9A2E-06F4524C26DB}" srcOrd="6" destOrd="0" presId="urn:microsoft.com/office/officeart/2008/layout/LinedList"/>
    <dgm:cxn modelId="{6A1D7525-DFC2-4F02-A915-57AB0E29CDFC}" type="presParOf" srcId="{D3AB166A-3E82-4F3B-A2A6-51210E0E19F0}" destId="{A8B30880-B6FF-4F00-95DE-57403B646DC3}" srcOrd="7" destOrd="0" presId="urn:microsoft.com/office/officeart/2008/layout/LinedList"/>
    <dgm:cxn modelId="{C46629BF-0973-4EE1-B3E1-FE866A7C9EEE}" type="presParOf" srcId="{A8B30880-B6FF-4F00-95DE-57403B646DC3}" destId="{AD467795-9B71-44F9-A721-A0D18412916F}" srcOrd="0" destOrd="0" presId="urn:microsoft.com/office/officeart/2008/layout/LinedList"/>
    <dgm:cxn modelId="{581CB0FD-DE32-457A-8990-43A1B021EC7B}" type="presParOf" srcId="{A8B30880-B6FF-4F00-95DE-57403B646DC3}" destId="{02ECE39F-85AD-4A14-B7F0-608B2998A08E}" srcOrd="1" destOrd="0" presId="urn:microsoft.com/office/officeart/2008/layout/LinedList"/>
    <dgm:cxn modelId="{94D9DE11-04E3-4C5B-B2F9-16EE355BD893}" type="presParOf" srcId="{D3AB166A-3E82-4F3B-A2A6-51210E0E19F0}" destId="{B9FF3E97-449A-406A-820B-AF37095C991C}" srcOrd="8" destOrd="0" presId="urn:microsoft.com/office/officeart/2008/layout/LinedList"/>
    <dgm:cxn modelId="{110894A2-2F1C-4AC4-A35D-39A739EBC96A}" type="presParOf" srcId="{D3AB166A-3E82-4F3B-A2A6-51210E0E19F0}" destId="{634A6017-7A5E-483D-B472-3E9A53240536}" srcOrd="9" destOrd="0" presId="urn:microsoft.com/office/officeart/2008/layout/LinedList"/>
    <dgm:cxn modelId="{0F419280-8D00-46CB-86B5-F14131493B3D}" type="presParOf" srcId="{634A6017-7A5E-483D-B472-3E9A53240536}" destId="{E58357AB-1E1E-4529-B74D-9484249FBC26}" srcOrd="0" destOrd="0" presId="urn:microsoft.com/office/officeart/2008/layout/LinedList"/>
    <dgm:cxn modelId="{0A8B3BB9-4FBE-441E-8724-6A4F3B08459B}" type="presParOf" srcId="{634A6017-7A5E-483D-B472-3E9A53240536}" destId="{C08D1F44-E7C2-4A81-A96D-AAE3EC43C60F}" srcOrd="1" destOrd="0" presId="urn:microsoft.com/office/officeart/2008/layout/LinedList"/>
    <dgm:cxn modelId="{F1DC4871-35A8-45D5-B508-B78AD4016BDE}" type="presParOf" srcId="{D3AB166A-3E82-4F3B-A2A6-51210E0E19F0}" destId="{C0CACA57-68C2-4FCC-84A8-ED47FE706623}" srcOrd="10" destOrd="0" presId="urn:microsoft.com/office/officeart/2008/layout/LinedList"/>
    <dgm:cxn modelId="{00C9B897-87B4-4FD6-A00B-387885D39E62}" type="presParOf" srcId="{D3AB166A-3E82-4F3B-A2A6-51210E0E19F0}" destId="{E700A940-E41C-4172-9B39-8862DC4F29BF}" srcOrd="11" destOrd="0" presId="urn:microsoft.com/office/officeart/2008/layout/LinedList"/>
    <dgm:cxn modelId="{3D06C0A0-2747-42D4-B19B-40B7538B1297}" type="presParOf" srcId="{E700A940-E41C-4172-9B39-8862DC4F29BF}" destId="{616E8DA1-3D2C-4768-A4C4-18DE4024CF92}" srcOrd="0" destOrd="0" presId="urn:microsoft.com/office/officeart/2008/layout/LinedList"/>
    <dgm:cxn modelId="{693DA0FF-546C-4ADC-B24D-6DB33AC8C519}" type="presParOf" srcId="{E700A940-E41C-4172-9B39-8862DC4F29BF}" destId="{2FDB50A5-B5DC-4726-889A-33714F4ED777}" srcOrd="1" destOrd="0" presId="urn:microsoft.com/office/officeart/2008/layout/LinedList"/>
    <dgm:cxn modelId="{CA8BF931-E81D-4A79-9B5C-2815DDC825D1}" type="presParOf" srcId="{D3AB166A-3E82-4F3B-A2A6-51210E0E19F0}" destId="{2B383BF3-1BC6-4D0C-9FD9-506E53207740}" srcOrd="12" destOrd="0" presId="urn:microsoft.com/office/officeart/2008/layout/LinedList"/>
    <dgm:cxn modelId="{24220244-B242-4FCB-A78E-F728AC93BCC4}" type="presParOf" srcId="{D3AB166A-3E82-4F3B-A2A6-51210E0E19F0}" destId="{37541890-9192-4F0B-9F81-69622BEA9D8C}" srcOrd="13" destOrd="0" presId="urn:microsoft.com/office/officeart/2008/layout/LinedList"/>
    <dgm:cxn modelId="{7EF81C59-12EB-445B-8B0C-BD9EC10866D3}" type="presParOf" srcId="{37541890-9192-4F0B-9F81-69622BEA9D8C}" destId="{C28879E3-F700-4D96-A1A2-65FD1E23F827}" srcOrd="0" destOrd="0" presId="urn:microsoft.com/office/officeart/2008/layout/LinedList"/>
    <dgm:cxn modelId="{90517123-F7F6-419D-8D77-3C0F8802C196}" type="presParOf" srcId="{37541890-9192-4F0B-9F81-69622BEA9D8C}" destId="{A0EB949D-88A9-45A4-9607-A2053F98CC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2DF093-7B7C-4531-AAA6-F2810AAE8E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F334BA-E154-4D56-83C2-9CF89C3D6D13}">
      <dgm:prSet/>
      <dgm:spPr/>
      <dgm:t>
        <a:bodyPr/>
        <a:lstStyle/>
        <a:p>
          <a:r>
            <a:rPr lang="sk-SK" dirty="0">
              <a:latin typeface="Comic Sans MS"/>
            </a:rPr>
            <a:t>Hry: </a:t>
          </a:r>
          <a:r>
            <a:rPr lang="sk-SK" b="0" i="1" dirty="0">
              <a:latin typeface="Comic Sans MS"/>
              <a:hlinkClick xmlns:r="http://schemas.openxmlformats.org/officeDocument/2006/relationships" r:id="rId1"/>
            </a:rPr>
            <a:t>Búrka</a:t>
          </a:r>
          <a:r>
            <a:rPr lang="sk-SK" b="0" dirty="0">
              <a:latin typeface="Comic Sans MS"/>
            </a:rPr>
            <a:t> (</a:t>
          </a:r>
          <a:r>
            <a:rPr lang="sk-SK" b="0" dirty="0" err="1">
              <a:latin typeface="Comic Sans MS"/>
            </a:rPr>
            <a:t>The</a:t>
          </a:r>
          <a:r>
            <a:rPr lang="sk-SK" b="0" dirty="0">
              <a:latin typeface="Comic Sans MS"/>
            </a:rPr>
            <a:t> </a:t>
          </a:r>
          <a:r>
            <a:rPr lang="sk-SK" b="0" dirty="0" err="1">
              <a:latin typeface="Comic Sans MS"/>
            </a:rPr>
            <a:t>Tempest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AD3C847A-6340-419A-A52F-58E5DADEBC5A}" type="parTrans" cxnId="{EE649F0D-F0FA-4B94-9FC4-7730AD22C3CB}">
      <dgm:prSet/>
      <dgm:spPr/>
      <dgm:t>
        <a:bodyPr/>
        <a:lstStyle/>
        <a:p>
          <a:endParaRPr lang="en-US"/>
        </a:p>
      </dgm:t>
    </dgm:pt>
    <dgm:pt modelId="{0DC5FBF2-0711-4ECE-BD80-612F716DB3A3}" type="sibTrans" cxnId="{EE649F0D-F0FA-4B94-9FC4-7730AD22C3CB}">
      <dgm:prSet/>
      <dgm:spPr/>
      <dgm:t>
        <a:bodyPr/>
        <a:lstStyle/>
        <a:p>
          <a:endParaRPr lang="en-US"/>
        </a:p>
      </dgm:t>
    </dgm:pt>
    <dgm:pt modelId="{BF10F5E1-87D0-4B11-AAB9-E4E4AF5DE395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2"/>
            </a:rPr>
            <a:t>Cymbelin</a:t>
          </a:r>
          <a:r>
            <a:rPr lang="sk-SK" b="0" dirty="0">
              <a:latin typeface="Comic Sans MS"/>
            </a:rPr>
            <a:t> (</a:t>
          </a:r>
          <a:r>
            <a:rPr lang="sk-SK" b="0" dirty="0" err="1">
              <a:latin typeface="Comic Sans MS"/>
            </a:rPr>
            <a:t>Cymbeline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0342E28D-38B7-4818-A937-D32FE5D3B942}" type="parTrans" cxnId="{441C4A32-3C18-451E-99A0-9486F73CE9DE}">
      <dgm:prSet/>
      <dgm:spPr/>
      <dgm:t>
        <a:bodyPr/>
        <a:lstStyle/>
        <a:p>
          <a:endParaRPr lang="en-US"/>
        </a:p>
      </dgm:t>
    </dgm:pt>
    <dgm:pt modelId="{9FB2D49D-41D9-4CBF-B74E-80EF90614174}" type="sibTrans" cxnId="{441C4A32-3C18-451E-99A0-9486F73CE9DE}">
      <dgm:prSet/>
      <dgm:spPr/>
      <dgm:t>
        <a:bodyPr/>
        <a:lstStyle/>
        <a:p>
          <a:endParaRPr lang="en-US"/>
        </a:p>
      </dgm:t>
    </dgm:pt>
    <dgm:pt modelId="{6B34E236-7186-4AE7-AE43-F4352644E30D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3"/>
            </a:rPr>
            <a:t>Zimná rozprávka</a:t>
          </a:r>
          <a:r>
            <a:rPr lang="sk-SK" b="0" dirty="0">
              <a:latin typeface="Comic Sans MS"/>
            </a:rPr>
            <a:t> (</a:t>
          </a:r>
          <a:r>
            <a:rPr lang="sk-SK" b="0" dirty="0" err="1">
              <a:latin typeface="Comic Sans MS"/>
            </a:rPr>
            <a:t>The</a:t>
          </a:r>
          <a:r>
            <a:rPr lang="sk-SK" b="0" dirty="0">
              <a:latin typeface="Comic Sans MS"/>
            </a:rPr>
            <a:t> </a:t>
          </a:r>
          <a:r>
            <a:rPr lang="sk-SK" b="0" dirty="0" err="1">
              <a:latin typeface="Comic Sans MS"/>
            </a:rPr>
            <a:t>Winter's</a:t>
          </a:r>
          <a:r>
            <a:rPr lang="sk-SK" b="0" dirty="0">
              <a:latin typeface="Comic Sans MS"/>
            </a:rPr>
            <a:t> </a:t>
          </a:r>
          <a:r>
            <a:rPr lang="sk-SK" b="0" dirty="0" err="1">
              <a:latin typeface="Comic Sans MS"/>
            </a:rPr>
            <a:t>Tale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8D11531C-982B-41BB-97F0-F3ED3AC78410}" type="parTrans" cxnId="{B5326FD8-AE8B-4CCE-8370-F2B73D694380}">
      <dgm:prSet/>
      <dgm:spPr/>
      <dgm:t>
        <a:bodyPr/>
        <a:lstStyle/>
        <a:p>
          <a:endParaRPr lang="en-US"/>
        </a:p>
      </dgm:t>
    </dgm:pt>
    <dgm:pt modelId="{E1C56CE9-9E58-481A-BACE-0AFF28F4F206}" type="sibTrans" cxnId="{B5326FD8-AE8B-4CCE-8370-F2B73D694380}">
      <dgm:prSet/>
      <dgm:spPr/>
      <dgm:t>
        <a:bodyPr/>
        <a:lstStyle/>
        <a:p>
          <a:endParaRPr lang="en-US"/>
        </a:p>
      </dgm:t>
    </dgm:pt>
    <dgm:pt modelId="{D66E877B-3941-4575-A7BA-90F38547F3FA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4"/>
            </a:rPr>
            <a:t>Perikles, kráľ tyrský</a:t>
          </a:r>
          <a:r>
            <a:rPr lang="sk-SK" b="0" dirty="0">
              <a:latin typeface="Comic Sans MS"/>
            </a:rPr>
            <a:t> (</a:t>
          </a:r>
          <a:r>
            <a:rPr lang="sk-SK" b="0" dirty="0" err="1">
              <a:latin typeface="Comic Sans MS"/>
            </a:rPr>
            <a:t>Pericles</a:t>
          </a:r>
          <a:r>
            <a:rPr lang="sk-SK" b="0" dirty="0">
              <a:latin typeface="Comic Sans MS"/>
            </a:rPr>
            <a:t>, King of </a:t>
          </a:r>
          <a:r>
            <a:rPr lang="sk-SK" b="0" dirty="0" err="1">
              <a:latin typeface="Comic Sans MS"/>
            </a:rPr>
            <a:t>Tyre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5B98EDEA-E11F-4731-A970-F71339371BDD}" type="parTrans" cxnId="{2C3DEF37-BA9F-4F18-8989-01F4D2130031}">
      <dgm:prSet/>
      <dgm:spPr/>
      <dgm:t>
        <a:bodyPr/>
        <a:lstStyle/>
        <a:p>
          <a:endParaRPr lang="en-US"/>
        </a:p>
      </dgm:t>
    </dgm:pt>
    <dgm:pt modelId="{298C573C-3826-4EC6-AB0E-09705D62C4E1}" type="sibTrans" cxnId="{2C3DEF37-BA9F-4F18-8989-01F4D2130031}">
      <dgm:prSet/>
      <dgm:spPr/>
      <dgm:t>
        <a:bodyPr/>
        <a:lstStyle/>
        <a:p>
          <a:endParaRPr lang="en-US"/>
        </a:p>
      </dgm:t>
    </dgm:pt>
    <dgm:pt modelId="{AD8A5C88-3079-49C3-A132-D637A230948F}">
      <dgm:prSet/>
      <dgm:spPr/>
      <dgm:t>
        <a:bodyPr/>
        <a:lstStyle/>
        <a:p>
          <a:r>
            <a:rPr lang="sk-SK" b="0" i="1" dirty="0">
              <a:latin typeface="Comic Sans MS"/>
              <a:hlinkClick xmlns:r="http://schemas.openxmlformats.org/officeDocument/2006/relationships" r:id="rId5"/>
            </a:rPr>
            <a:t>Dvaja vznešení príbuzní</a:t>
          </a:r>
          <a:r>
            <a:rPr lang="sk-SK" b="0" dirty="0">
              <a:latin typeface="Comic Sans MS"/>
            </a:rPr>
            <a:t> (</a:t>
          </a:r>
          <a:r>
            <a:rPr lang="sk-SK" b="0" dirty="0" err="1">
              <a:latin typeface="Comic Sans MS"/>
            </a:rPr>
            <a:t>Two</a:t>
          </a:r>
          <a:r>
            <a:rPr lang="sk-SK" b="0" dirty="0">
              <a:latin typeface="Comic Sans MS"/>
            </a:rPr>
            <a:t> </a:t>
          </a:r>
          <a:r>
            <a:rPr lang="sk-SK" b="0" dirty="0" err="1">
              <a:latin typeface="Comic Sans MS"/>
            </a:rPr>
            <a:t>Noble</a:t>
          </a:r>
          <a:r>
            <a:rPr lang="sk-SK" b="0" dirty="0">
              <a:latin typeface="Comic Sans MS"/>
            </a:rPr>
            <a:t> </a:t>
          </a:r>
          <a:r>
            <a:rPr lang="sk-SK" b="0" dirty="0" err="1">
              <a:latin typeface="Comic Sans MS"/>
            </a:rPr>
            <a:t>Kinsmen</a:t>
          </a:r>
          <a:r>
            <a:rPr lang="sk-SK" b="0" dirty="0">
              <a:latin typeface="Comic Sans MS"/>
            </a:rPr>
            <a:t>)</a:t>
          </a:r>
          <a:endParaRPr lang="en-US" dirty="0">
            <a:latin typeface="Comic Sans MS"/>
          </a:endParaRPr>
        </a:p>
      </dgm:t>
    </dgm:pt>
    <dgm:pt modelId="{67332F57-F6BA-4C53-B758-312E49E10E19}" type="parTrans" cxnId="{958F4AD2-B989-4A3D-BDA0-6E4BEAD9019A}">
      <dgm:prSet/>
      <dgm:spPr/>
      <dgm:t>
        <a:bodyPr/>
        <a:lstStyle/>
        <a:p>
          <a:endParaRPr lang="en-US"/>
        </a:p>
      </dgm:t>
    </dgm:pt>
    <dgm:pt modelId="{46E9273F-3522-41A4-89D4-FA5ECD115BB5}" type="sibTrans" cxnId="{958F4AD2-B989-4A3D-BDA0-6E4BEAD9019A}">
      <dgm:prSet/>
      <dgm:spPr/>
      <dgm:t>
        <a:bodyPr/>
        <a:lstStyle/>
        <a:p>
          <a:endParaRPr lang="en-US"/>
        </a:p>
      </dgm:t>
    </dgm:pt>
    <dgm:pt modelId="{720DD7B7-BC51-4391-9613-0564DB7F713F}">
      <dgm:prSet/>
      <dgm:spPr/>
      <dgm:t>
        <a:bodyPr/>
        <a:lstStyle/>
        <a:p>
          <a:r>
            <a:rPr lang="sk-SK" dirty="0">
              <a:latin typeface="Comic Sans MS"/>
            </a:rPr>
            <a:t>Básne:</a:t>
          </a:r>
          <a:endParaRPr lang="en-US" dirty="0">
            <a:latin typeface="Comic Sans MS"/>
          </a:endParaRPr>
        </a:p>
      </dgm:t>
    </dgm:pt>
    <dgm:pt modelId="{4288DBD2-81BB-4A78-A1D6-3BA57307128E}" type="parTrans" cxnId="{AB5DC9F2-AEE9-4BF7-B3BF-9B3CED48FC92}">
      <dgm:prSet/>
      <dgm:spPr/>
      <dgm:t>
        <a:bodyPr/>
        <a:lstStyle/>
        <a:p>
          <a:endParaRPr lang="en-US"/>
        </a:p>
      </dgm:t>
    </dgm:pt>
    <dgm:pt modelId="{BA88A39E-5A44-45E4-858A-EBCFA053E8E2}" type="sibTrans" cxnId="{AB5DC9F2-AEE9-4BF7-B3BF-9B3CED48FC92}">
      <dgm:prSet/>
      <dgm:spPr/>
      <dgm:t>
        <a:bodyPr/>
        <a:lstStyle/>
        <a:p>
          <a:endParaRPr lang="en-US"/>
        </a:p>
      </dgm:t>
    </dgm:pt>
    <dgm:pt modelId="{06EDB061-AF55-4356-82F8-7C6DA76C649A}">
      <dgm:prSet/>
      <dgm:spPr/>
      <dgm:t>
        <a:bodyPr/>
        <a:lstStyle/>
        <a:p>
          <a:r>
            <a:rPr lang="sk-SK" b="0" dirty="0">
              <a:latin typeface="Comic Sans MS"/>
            </a:rPr>
            <a:t>Sonety</a:t>
          </a:r>
          <a:endParaRPr lang="en-US" dirty="0">
            <a:latin typeface="Comic Sans MS"/>
          </a:endParaRPr>
        </a:p>
      </dgm:t>
    </dgm:pt>
    <dgm:pt modelId="{2B0D491F-B5C5-4B81-942C-2670F7848CFE}" type="parTrans" cxnId="{8D2B5845-E0E5-4F59-8821-652C0421896E}">
      <dgm:prSet/>
      <dgm:spPr/>
      <dgm:t>
        <a:bodyPr/>
        <a:lstStyle/>
        <a:p>
          <a:endParaRPr lang="en-US"/>
        </a:p>
      </dgm:t>
    </dgm:pt>
    <dgm:pt modelId="{C210A9E3-5F29-4AF0-A55C-4777F567E310}" type="sibTrans" cxnId="{8D2B5845-E0E5-4F59-8821-652C0421896E}">
      <dgm:prSet/>
      <dgm:spPr/>
      <dgm:t>
        <a:bodyPr/>
        <a:lstStyle/>
        <a:p>
          <a:endParaRPr lang="en-US"/>
        </a:p>
      </dgm:t>
    </dgm:pt>
    <dgm:pt modelId="{4DD18C17-2CA2-4C32-918D-87882CC9AF2C}">
      <dgm:prSet/>
      <dgm:spPr/>
      <dgm:t>
        <a:bodyPr/>
        <a:lstStyle/>
        <a:p>
          <a:r>
            <a:rPr lang="sk-SK" b="0" dirty="0">
              <a:latin typeface="Comic Sans MS"/>
              <a:hlinkClick xmlns:r="http://schemas.openxmlformats.org/officeDocument/2006/relationships" r:id="rId6"/>
            </a:rPr>
            <a:t>Venuša a Adonis</a:t>
          </a:r>
          <a:endParaRPr lang="en-US" dirty="0">
            <a:latin typeface="Comic Sans MS"/>
          </a:endParaRPr>
        </a:p>
      </dgm:t>
    </dgm:pt>
    <dgm:pt modelId="{23BA5313-6628-495A-ACF9-CDE7AFE65103}" type="parTrans" cxnId="{9F295BB6-B0CE-4435-ADB4-DACBA588B3DB}">
      <dgm:prSet/>
      <dgm:spPr/>
      <dgm:t>
        <a:bodyPr/>
        <a:lstStyle/>
        <a:p>
          <a:endParaRPr lang="en-US"/>
        </a:p>
      </dgm:t>
    </dgm:pt>
    <dgm:pt modelId="{8D541F75-4CA0-487D-AD2D-18A89379FB1A}" type="sibTrans" cxnId="{9F295BB6-B0CE-4435-ADB4-DACBA588B3DB}">
      <dgm:prSet/>
      <dgm:spPr/>
      <dgm:t>
        <a:bodyPr/>
        <a:lstStyle/>
        <a:p>
          <a:endParaRPr lang="en-US"/>
        </a:p>
      </dgm:t>
    </dgm:pt>
    <dgm:pt modelId="{FEE3726D-5728-4417-B3EC-30A6DFDC19A8}">
      <dgm:prSet/>
      <dgm:spPr/>
      <dgm:t>
        <a:bodyPr/>
        <a:lstStyle/>
        <a:p>
          <a:r>
            <a:rPr lang="sk-SK" b="0" dirty="0">
              <a:latin typeface="Comic Sans MS"/>
              <a:hlinkClick xmlns:r="http://schemas.openxmlformats.org/officeDocument/2006/relationships" r:id="rId7"/>
            </a:rPr>
            <a:t>Znásilnenie Lukrécie</a:t>
          </a:r>
          <a:endParaRPr lang="en-US" dirty="0">
            <a:latin typeface="Comic Sans MS"/>
          </a:endParaRPr>
        </a:p>
      </dgm:t>
    </dgm:pt>
    <dgm:pt modelId="{061737EC-6B2F-4018-991A-F5D309D635EC}" type="parTrans" cxnId="{DBBC6495-8284-4685-9367-22D422740C0C}">
      <dgm:prSet/>
      <dgm:spPr/>
      <dgm:t>
        <a:bodyPr/>
        <a:lstStyle/>
        <a:p>
          <a:endParaRPr lang="en-US"/>
        </a:p>
      </dgm:t>
    </dgm:pt>
    <dgm:pt modelId="{3D4B0DE7-3393-4733-9F30-D12C51289EB6}" type="sibTrans" cxnId="{DBBC6495-8284-4685-9367-22D422740C0C}">
      <dgm:prSet/>
      <dgm:spPr/>
      <dgm:t>
        <a:bodyPr/>
        <a:lstStyle/>
        <a:p>
          <a:endParaRPr lang="en-US"/>
        </a:p>
      </dgm:t>
    </dgm:pt>
    <dgm:pt modelId="{BFAEC1C0-D89E-413D-BD19-C5B03A97BAB8}">
      <dgm:prSet/>
      <dgm:spPr/>
      <dgm:t>
        <a:bodyPr/>
        <a:lstStyle/>
        <a:p>
          <a:r>
            <a:rPr lang="sk-SK" b="0" dirty="0">
              <a:latin typeface="Comic Sans MS"/>
            </a:rPr>
            <a:t>Fénix a hrdlička</a:t>
          </a:r>
          <a:endParaRPr lang="en-US" dirty="0">
            <a:latin typeface="Comic Sans MS"/>
          </a:endParaRPr>
        </a:p>
      </dgm:t>
    </dgm:pt>
    <dgm:pt modelId="{23DC3274-9595-404A-BE0D-5A965F95BDCE}" type="parTrans" cxnId="{6344AA01-20F0-46BB-BAC8-3ABBF31A31A9}">
      <dgm:prSet/>
      <dgm:spPr/>
      <dgm:t>
        <a:bodyPr/>
        <a:lstStyle/>
        <a:p>
          <a:endParaRPr lang="en-US"/>
        </a:p>
      </dgm:t>
    </dgm:pt>
    <dgm:pt modelId="{3FE25755-7125-4573-8352-02588C7E0377}" type="sibTrans" cxnId="{6344AA01-20F0-46BB-BAC8-3ABBF31A31A9}">
      <dgm:prSet/>
      <dgm:spPr/>
      <dgm:t>
        <a:bodyPr/>
        <a:lstStyle/>
        <a:p>
          <a:endParaRPr lang="en-US"/>
        </a:p>
      </dgm:t>
    </dgm:pt>
    <dgm:pt modelId="{EDC34E8F-AA4B-4A00-BE1E-AEFB18DACB7A}" type="pres">
      <dgm:prSet presAssocID="{3D2DF093-7B7C-4531-AAA6-F2810AAE8E05}" presName="linear" presStyleCnt="0">
        <dgm:presLayoutVars>
          <dgm:dir/>
          <dgm:animLvl val="lvl"/>
          <dgm:resizeHandles val="exact"/>
        </dgm:presLayoutVars>
      </dgm:prSet>
      <dgm:spPr/>
    </dgm:pt>
    <dgm:pt modelId="{79889EF6-77D1-47AC-BEEF-26765B5C7AC0}" type="pres">
      <dgm:prSet presAssocID="{93F334BA-E154-4D56-83C2-9CF89C3D6D13}" presName="parentLin" presStyleCnt="0"/>
      <dgm:spPr/>
    </dgm:pt>
    <dgm:pt modelId="{5E4A1E6C-27F1-4D62-ADAD-06D444B5323F}" type="pres">
      <dgm:prSet presAssocID="{93F334BA-E154-4D56-83C2-9CF89C3D6D13}" presName="parentLeftMargin" presStyleLbl="node1" presStyleIdx="0" presStyleCnt="2"/>
      <dgm:spPr/>
    </dgm:pt>
    <dgm:pt modelId="{BF40874F-984C-4EFC-A2E7-402A27692D0C}" type="pres">
      <dgm:prSet presAssocID="{93F334BA-E154-4D56-83C2-9CF89C3D6D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0B7A66-740D-40BE-A202-59535B272CB6}" type="pres">
      <dgm:prSet presAssocID="{93F334BA-E154-4D56-83C2-9CF89C3D6D13}" presName="negativeSpace" presStyleCnt="0"/>
      <dgm:spPr/>
    </dgm:pt>
    <dgm:pt modelId="{AB4A83A4-72A1-45C1-982F-7D9153EACA03}" type="pres">
      <dgm:prSet presAssocID="{93F334BA-E154-4D56-83C2-9CF89C3D6D13}" presName="childText" presStyleLbl="conFgAcc1" presStyleIdx="0" presStyleCnt="2">
        <dgm:presLayoutVars>
          <dgm:bulletEnabled val="1"/>
        </dgm:presLayoutVars>
      </dgm:prSet>
      <dgm:spPr/>
    </dgm:pt>
    <dgm:pt modelId="{9C870FC7-BB1D-49E0-8565-CEE4AE333C1B}" type="pres">
      <dgm:prSet presAssocID="{0DC5FBF2-0711-4ECE-BD80-612F716DB3A3}" presName="spaceBetweenRectangles" presStyleCnt="0"/>
      <dgm:spPr/>
    </dgm:pt>
    <dgm:pt modelId="{6C6AC5F9-310E-4CE9-ACE8-B77FB9D980F6}" type="pres">
      <dgm:prSet presAssocID="{720DD7B7-BC51-4391-9613-0564DB7F713F}" presName="parentLin" presStyleCnt="0"/>
      <dgm:spPr/>
    </dgm:pt>
    <dgm:pt modelId="{224B51F1-A639-4C71-994A-9635D1C1DCFB}" type="pres">
      <dgm:prSet presAssocID="{720DD7B7-BC51-4391-9613-0564DB7F713F}" presName="parentLeftMargin" presStyleLbl="node1" presStyleIdx="0" presStyleCnt="2"/>
      <dgm:spPr/>
    </dgm:pt>
    <dgm:pt modelId="{8D236A26-D440-471B-890B-89CE78961FC2}" type="pres">
      <dgm:prSet presAssocID="{720DD7B7-BC51-4391-9613-0564DB7F71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E260D9-9A1C-4C7F-9E46-74C03328131D}" type="pres">
      <dgm:prSet presAssocID="{720DD7B7-BC51-4391-9613-0564DB7F713F}" presName="negativeSpace" presStyleCnt="0"/>
      <dgm:spPr/>
    </dgm:pt>
    <dgm:pt modelId="{17D7E0BF-675A-48B3-B280-0CFE4D67631E}" type="pres">
      <dgm:prSet presAssocID="{720DD7B7-BC51-4391-9613-0564DB7F71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344AA01-20F0-46BB-BAC8-3ABBF31A31A9}" srcId="{720DD7B7-BC51-4391-9613-0564DB7F713F}" destId="{BFAEC1C0-D89E-413D-BD19-C5B03A97BAB8}" srcOrd="3" destOrd="0" parTransId="{23DC3274-9595-404A-BE0D-5A965F95BDCE}" sibTransId="{3FE25755-7125-4573-8352-02588C7E0377}"/>
    <dgm:cxn modelId="{2C8F7B06-47F2-49FA-818A-E5B176B18C4B}" type="presOf" srcId="{6B34E236-7186-4AE7-AE43-F4352644E30D}" destId="{AB4A83A4-72A1-45C1-982F-7D9153EACA03}" srcOrd="0" destOrd="1" presId="urn:microsoft.com/office/officeart/2005/8/layout/list1"/>
    <dgm:cxn modelId="{EE649F0D-F0FA-4B94-9FC4-7730AD22C3CB}" srcId="{3D2DF093-7B7C-4531-AAA6-F2810AAE8E05}" destId="{93F334BA-E154-4D56-83C2-9CF89C3D6D13}" srcOrd="0" destOrd="0" parTransId="{AD3C847A-6340-419A-A52F-58E5DADEBC5A}" sibTransId="{0DC5FBF2-0711-4ECE-BD80-612F716DB3A3}"/>
    <dgm:cxn modelId="{CE63C50F-9D70-4AEF-BB82-0F8786B3BA39}" type="presOf" srcId="{4DD18C17-2CA2-4C32-918D-87882CC9AF2C}" destId="{17D7E0BF-675A-48B3-B280-0CFE4D67631E}" srcOrd="0" destOrd="1" presId="urn:microsoft.com/office/officeart/2005/8/layout/list1"/>
    <dgm:cxn modelId="{9D9D0D15-728F-4350-99CF-0DF222A1D76D}" type="presOf" srcId="{BFAEC1C0-D89E-413D-BD19-C5B03A97BAB8}" destId="{17D7E0BF-675A-48B3-B280-0CFE4D67631E}" srcOrd="0" destOrd="3" presId="urn:microsoft.com/office/officeart/2005/8/layout/list1"/>
    <dgm:cxn modelId="{A2D5312E-1373-44A8-A0AF-5428A80A7513}" type="presOf" srcId="{3D2DF093-7B7C-4531-AAA6-F2810AAE8E05}" destId="{EDC34E8F-AA4B-4A00-BE1E-AEFB18DACB7A}" srcOrd="0" destOrd="0" presId="urn:microsoft.com/office/officeart/2005/8/layout/list1"/>
    <dgm:cxn modelId="{441C4A32-3C18-451E-99A0-9486F73CE9DE}" srcId="{93F334BA-E154-4D56-83C2-9CF89C3D6D13}" destId="{BF10F5E1-87D0-4B11-AAB9-E4E4AF5DE395}" srcOrd="0" destOrd="0" parTransId="{0342E28D-38B7-4818-A937-D32FE5D3B942}" sibTransId="{9FB2D49D-41D9-4CBF-B74E-80EF90614174}"/>
    <dgm:cxn modelId="{2C3DEF37-BA9F-4F18-8989-01F4D2130031}" srcId="{93F334BA-E154-4D56-83C2-9CF89C3D6D13}" destId="{D66E877B-3941-4575-A7BA-90F38547F3FA}" srcOrd="2" destOrd="0" parTransId="{5B98EDEA-E11F-4731-A970-F71339371BDD}" sibTransId="{298C573C-3826-4EC6-AB0E-09705D62C4E1}"/>
    <dgm:cxn modelId="{4A9A1740-2AF6-4DD4-8C39-B4A1EB4A33C9}" type="presOf" srcId="{06EDB061-AF55-4356-82F8-7C6DA76C649A}" destId="{17D7E0BF-675A-48B3-B280-0CFE4D67631E}" srcOrd="0" destOrd="0" presId="urn:microsoft.com/office/officeart/2005/8/layout/list1"/>
    <dgm:cxn modelId="{A490E863-5629-43B1-AAE7-A91E565FBB66}" type="presOf" srcId="{AD8A5C88-3079-49C3-A132-D637A230948F}" destId="{AB4A83A4-72A1-45C1-982F-7D9153EACA03}" srcOrd="0" destOrd="3" presId="urn:microsoft.com/office/officeart/2005/8/layout/list1"/>
    <dgm:cxn modelId="{8D2B5845-E0E5-4F59-8821-652C0421896E}" srcId="{720DD7B7-BC51-4391-9613-0564DB7F713F}" destId="{06EDB061-AF55-4356-82F8-7C6DA76C649A}" srcOrd="0" destOrd="0" parTransId="{2B0D491F-B5C5-4B81-942C-2670F7848CFE}" sibTransId="{C210A9E3-5F29-4AF0-A55C-4777F567E310}"/>
    <dgm:cxn modelId="{0554E26A-955C-4311-B3BA-75229F17D529}" type="presOf" srcId="{D66E877B-3941-4575-A7BA-90F38547F3FA}" destId="{AB4A83A4-72A1-45C1-982F-7D9153EACA03}" srcOrd="0" destOrd="2" presId="urn:microsoft.com/office/officeart/2005/8/layout/list1"/>
    <dgm:cxn modelId="{1810CC85-9B0C-4E12-82C4-444FA7D31337}" type="presOf" srcId="{720DD7B7-BC51-4391-9613-0564DB7F713F}" destId="{8D236A26-D440-471B-890B-89CE78961FC2}" srcOrd="1" destOrd="0" presId="urn:microsoft.com/office/officeart/2005/8/layout/list1"/>
    <dgm:cxn modelId="{DBBC6495-8284-4685-9367-22D422740C0C}" srcId="{720DD7B7-BC51-4391-9613-0564DB7F713F}" destId="{FEE3726D-5728-4417-B3EC-30A6DFDC19A8}" srcOrd="2" destOrd="0" parTransId="{061737EC-6B2F-4018-991A-F5D309D635EC}" sibTransId="{3D4B0DE7-3393-4733-9F30-D12C51289EB6}"/>
    <dgm:cxn modelId="{9F295BB6-B0CE-4435-ADB4-DACBA588B3DB}" srcId="{720DD7B7-BC51-4391-9613-0564DB7F713F}" destId="{4DD18C17-2CA2-4C32-918D-87882CC9AF2C}" srcOrd="1" destOrd="0" parTransId="{23BA5313-6628-495A-ACF9-CDE7AFE65103}" sibTransId="{8D541F75-4CA0-487D-AD2D-18A89379FB1A}"/>
    <dgm:cxn modelId="{0E0DE9B6-BE5E-41CB-B3F0-90A3712D4797}" type="presOf" srcId="{93F334BA-E154-4D56-83C2-9CF89C3D6D13}" destId="{BF40874F-984C-4EFC-A2E7-402A27692D0C}" srcOrd="1" destOrd="0" presId="urn:microsoft.com/office/officeart/2005/8/layout/list1"/>
    <dgm:cxn modelId="{ECA960B7-2A0B-450B-A3C6-03FD6FA70F56}" type="presOf" srcId="{720DD7B7-BC51-4391-9613-0564DB7F713F}" destId="{224B51F1-A639-4C71-994A-9635D1C1DCFB}" srcOrd="0" destOrd="0" presId="urn:microsoft.com/office/officeart/2005/8/layout/list1"/>
    <dgm:cxn modelId="{958F4AD2-B989-4A3D-BDA0-6E4BEAD9019A}" srcId="{93F334BA-E154-4D56-83C2-9CF89C3D6D13}" destId="{AD8A5C88-3079-49C3-A132-D637A230948F}" srcOrd="3" destOrd="0" parTransId="{67332F57-F6BA-4C53-B758-312E49E10E19}" sibTransId="{46E9273F-3522-41A4-89D4-FA5ECD115BB5}"/>
    <dgm:cxn modelId="{B5326FD8-AE8B-4CCE-8370-F2B73D694380}" srcId="{93F334BA-E154-4D56-83C2-9CF89C3D6D13}" destId="{6B34E236-7186-4AE7-AE43-F4352644E30D}" srcOrd="1" destOrd="0" parTransId="{8D11531C-982B-41BB-97F0-F3ED3AC78410}" sibTransId="{E1C56CE9-9E58-481A-BACE-0AFF28F4F206}"/>
    <dgm:cxn modelId="{314EEEE8-6DB6-47A9-88E2-D392C1D13F68}" type="presOf" srcId="{FEE3726D-5728-4417-B3EC-30A6DFDC19A8}" destId="{17D7E0BF-675A-48B3-B280-0CFE4D67631E}" srcOrd="0" destOrd="2" presId="urn:microsoft.com/office/officeart/2005/8/layout/list1"/>
    <dgm:cxn modelId="{AB5DC9F2-AEE9-4BF7-B3BF-9B3CED48FC92}" srcId="{3D2DF093-7B7C-4531-AAA6-F2810AAE8E05}" destId="{720DD7B7-BC51-4391-9613-0564DB7F713F}" srcOrd="1" destOrd="0" parTransId="{4288DBD2-81BB-4A78-A1D6-3BA57307128E}" sibTransId="{BA88A39E-5A44-45E4-858A-EBCFA053E8E2}"/>
    <dgm:cxn modelId="{4A9EC2F5-EB8D-4871-9C80-F7257BA171E4}" type="presOf" srcId="{BF10F5E1-87D0-4B11-AAB9-E4E4AF5DE395}" destId="{AB4A83A4-72A1-45C1-982F-7D9153EACA03}" srcOrd="0" destOrd="0" presId="urn:microsoft.com/office/officeart/2005/8/layout/list1"/>
    <dgm:cxn modelId="{F950B4F9-F2D1-4F60-A946-81161247F932}" type="presOf" srcId="{93F334BA-E154-4D56-83C2-9CF89C3D6D13}" destId="{5E4A1E6C-27F1-4D62-ADAD-06D444B5323F}" srcOrd="0" destOrd="0" presId="urn:microsoft.com/office/officeart/2005/8/layout/list1"/>
    <dgm:cxn modelId="{A9943940-E566-4DCD-A10F-319A74DEC908}" type="presParOf" srcId="{EDC34E8F-AA4B-4A00-BE1E-AEFB18DACB7A}" destId="{79889EF6-77D1-47AC-BEEF-26765B5C7AC0}" srcOrd="0" destOrd="0" presId="urn:microsoft.com/office/officeart/2005/8/layout/list1"/>
    <dgm:cxn modelId="{C585580F-0895-4C74-99F3-5BD50B7A0D1B}" type="presParOf" srcId="{79889EF6-77D1-47AC-BEEF-26765B5C7AC0}" destId="{5E4A1E6C-27F1-4D62-ADAD-06D444B5323F}" srcOrd="0" destOrd="0" presId="urn:microsoft.com/office/officeart/2005/8/layout/list1"/>
    <dgm:cxn modelId="{1B2D3B61-2A9A-4C59-9CBE-3DC861165D36}" type="presParOf" srcId="{79889EF6-77D1-47AC-BEEF-26765B5C7AC0}" destId="{BF40874F-984C-4EFC-A2E7-402A27692D0C}" srcOrd="1" destOrd="0" presId="urn:microsoft.com/office/officeart/2005/8/layout/list1"/>
    <dgm:cxn modelId="{FAE0586B-00BC-4F1A-938B-471D0A0B4010}" type="presParOf" srcId="{EDC34E8F-AA4B-4A00-BE1E-AEFB18DACB7A}" destId="{A70B7A66-740D-40BE-A202-59535B272CB6}" srcOrd="1" destOrd="0" presId="urn:microsoft.com/office/officeart/2005/8/layout/list1"/>
    <dgm:cxn modelId="{8139602C-3318-4686-8A71-8222B43389F1}" type="presParOf" srcId="{EDC34E8F-AA4B-4A00-BE1E-AEFB18DACB7A}" destId="{AB4A83A4-72A1-45C1-982F-7D9153EACA03}" srcOrd="2" destOrd="0" presId="urn:microsoft.com/office/officeart/2005/8/layout/list1"/>
    <dgm:cxn modelId="{D5E556F6-9B36-4D07-88AF-64F8C30FD9D7}" type="presParOf" srcId="{EDC34E8F-AA4B-4A00-BE1E-AEFB18DACB7A}" destId="{9C870FC7-BB1D-49E0-8565-CEE4AE333C1B}" srcOrd="3" destOrd="0" presId="urn:microsoft.com/office/officeart/2005/8/layout/list1"/>
    <dgm:cxn modelId="{CE67965A-80F1-4FC5-A1E7-8051EE3AC886}" type="presParOf" srcId="{EDC34E8F-AA4B-4A00-BE1E-AEFB18DACB7A}" destId="{6C6AC5F9-310E-4CE9-ACE8-B77FB9D980F6}" srcOrd="4" destOrd="0" presId="urn:microsoft.com/office/officeart/2005/8/layout/list1"/>
    <dgm:cxn modelId="{E150B83B-61CF-4375-AF21-4EFAE3BB6AF8}" type="presParOf" srcId="{6C6AC5F9-310E-4CE9-ACE8-B77FB9D980F6}" destId="{224B51F1-A639-4C71-994A-9635D1C1DCFB}" srcOrd="0" destOrd="0" presId="urn:microsoft.com/office/officeart/2005/8/layout/list1"/>
    <dgm:cxn modelId="{624F1334-0BE2-4825-973A-87489A49AFB1}" type="presParOf" srcId="{6C6AC5F9-310E-4CE9-ACE8-B77FB9D980F6}" destId="{8D236A26-D440-471B-890B-89CE78961FC2}" srcOrd="1" destOrd="0" presId="urn:microsoft.com/office/officeart/2005/8/layout/list1"/>
    <dgm:cxn modelId="{7F421EBF-A31E-4AAB-8ABA-D16CD8B8D3D9}" type="presParOf" srcId="{EDC34E8F-AA4B-4A00-BE1E-AEFB18DACB7A}" destId="{6FE260D9-9A1C-4C7F-9E46-74C03328131D}" srcOrd="5" destOrd="0" presId="urn:microsoft.com/office/officeart/2005/8/layout/list1"/>
    <dgm:cxn modelId="{E691FE71-FC4A-47CD-A531-859FC1FB3AA8}" type="presParOf" srcId="{EDC34E8F-AA4B-4A00-BE1E-AEFB18DACB7A}" destId="{17D7E0BF-675A-48B3-B280-0CFE4D67631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ED860-70B8-45FD-B872-EE0116015711}">
      <dsp:nvSpPr>
        <dsp:cNvPr id="0" name=""/>
        <dsp:cNvSpPr/>
      </dsp:nvSpPr>
      <dsp:spPr>
        <a:xfrm>
          <a:off x="0" y="951105"/>
          <a:ext cx="1155218" cy="733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8A5E92-DC38-4F9E-A46C-B40861937963}">
      <dsp:nvSpPr>
        <dsp:cNvPr id="0" name=""/>
        <dsp:cNvSpPr/>
      </dsp:nvSpPr>
      <dsp:spPr>
        <a:xfrm>
          <a:off x="128357" y="1073045"/>
          <a:ext cx="1155218" cy="733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>
              <a:latin typeface="Comic Sans MS"/>
            </a:rPr>
            <a:t>Život</a:t>
          </a:r>
          <a:endParaRPr lang="en-US" sz="1400" kern="1200" dirty="0">
            <a:latin typeface="Comic Sans MS"/>
          </a:endParaRPr>
        </a:p>
      </dsp:txBody>
      <dsp:txXfrm>
        <a:off x="149842" y="1094530"/>
        <a:ext cx="1112248" cy="690594"/>
      </dsp:txXfrm>
    </dsp:sp>
    <dsp:sp modelId="{B41A688C-311C-4FEB-BFE3-7B5743854886}">
      <dsp:nvSpPr>
        <dsp:cNvPr id="0" name=""/>
        <dsp:cNvSpPr/>
      </dsp:nvSpPr>
      <dsp:spPr>
        <a:xfrm>
          <a:off x="1411934" y="951105"/>
          <a:ext cx="1155218" cy="733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17950C-77B1-4251-9C60-325009A64338}">
      <dsp:nvSpPr>
        <dsp:cNvPr id="0" name=""/>
        <dsp:cNvSpPr/>
      </dsp:nvSpPr>
      <dsp:spPr>
        <a:xfrm>
          <a:off x="1540291" y="1073045"/>
          <a:ext cx="1155218" cy="733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>
              <a:latin typeface="Comic Sans MS"/>
            </a:rPr>
            <a:t>Tvorba</a:t>
          </a:r>
          <a:endParaRPr lang="en-US" sz="1400" kern="1200" dirty="0">
            <a:latin typeface="Comic Sans MS"/>
          </a:endParaRPr>
        </a:p>
      </dsp:txBody>
      <dsp:txXfrm>
        <a:off x="1561776" y="1094530"/>
        <a:ext cx="1112248" cy="690594"/>
      </dsp:txXfrm>
    </dsp:sp>
    <dsp:sp modelId="{17A440CA-F6FA-417A-ACE5-7ADC37A2DF6E}">
      <dsp:nvSpPr>
        <dsp:cNvPr id="0" name=""/>
        <dsp:cNvSpPr/>
      </dsp:nvSpPr>
      <dsp:spPr>
        <a:xfrm>
          <a:off x="2823868" y="951105"/>
          <a:ext cx="1155218" cy="733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2FCF3E-3C01-4D24-935A-0DF6FDEDE86D}">
      <dsp:nvSpPr>
        <dsp:cNvPr id="0" name=""/>
        <dsp:cNvSpPr/>
      </dsp:nvSpPr>
      <dsp:spPr>
        <a:xfrm>
          <a:off x="2952226" y="1073045"/>
          <a:ext cx="1155218" cy="733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>
              <a:latin typeface="Comic Sans MS"/>
            </a:rPr>
            <a:t>Bibliografia</a:t>
          </a:r>
          <a:endParaRPr lang="en-US" sz="1400" kern="1200" dirty="0">
            <a:latin typeface="Comic Sans MS"/>
          </a:endParaRPr>
        </a:p>
      </dsp:txBody>
      <dsp:txXfrm>
        <a:off x="2973711" y="1094530"/>
        <a:ext cx="1112248" cy="690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90C57-4770-405D-85CF-337BA63F0038}">
      <dsp:nvSpPr>
        <dsp:cNvPr id="0" name=""/>
        <dsp:cNvSpPr/>
      </dsp:nvSpPr>
      <dsp:spPr>
        <a:xfrm>
          <a:off x="2025601" y="498546"/>
          <a:ext cx="3831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19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6855" y="542195"/>
        <a:ext cx="20689" cy="4142"/>
      </dsp:txXfrm>
    </dsp:sp>
    <dsp:sp modelId="{107FC287-958C-4649-ADA3-DD1C2FE108FC}">
      <dsp:nvSpPr>
        <dsp:cNvPr id="0" name=""/>
        <dsp:cNvSpPr/>
      </dsp:nvSpPr>
      <dsp:spPr>
        <a:xfrm>
          <a:off x="228282" y="4530"/>
          <a:ext cx="1799118" cy="10794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158" tIns="92538" rIns="88158" bIns="92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0" kern="1200" baseline="0" dirty="0">
              <a:latin typeface="Comic Sans MS"/>
            </a:rPr>
            <a:t>Shakespeare sa rozhodol odísť zo </a:t>
          </a:r>
          <a:r>
            <a:rPr lang="sk-SK" sz="1200" b="0" kern="1200" baseline="0" dirty="0" err="1">
              <a:latin typeface="Comic Sans MS"/>
            </a:rPr>
            <a:t>Stratfordu</a:t>
          </a:r>
          <a:r>
            <a:rPr lang="sk-SK" sz="1200" b="0" kern="1200" baseline="0" dirty="0">
              <a:latin typeface="Comic Sans MS"/>
            </a:rPr>
            <a:t> do </a:t>
          </a:r>
          <a:r>
            <a:rPr lang="sk-SK" sz="1200" b="0" kern="1200" baseline="0" dirty="0">
              <a:latin typeface="Comic Sans MS"/>
              <a:hlinkClick xmlns:r="http://schemas.openxmlformats.org/officeDocument/2006/relationships" r:id="rId1"/>
            </a:rPr>
            <a:t>Londýna</a:t>
          </a:r>
          <a:r>
            <a:rPr lang="sk-SK" sz="1200" b="0" kern="1200" baseline="0" dirty="0">
              <a:latin typeface="Comic Sans MS"/>
            </a:rPr>
            <a:t> </a:t>
          </a:r>
          <a:endParaRPr lang="en-US" sz="1200" kern="1200" dirty="0">
            <a:latin typeface="Comic Sans MS"/>
          </a:endParaRPr>
        </a:p>
      </dsp:txBody>
      <dsp:txXfrm>
        <a:off x="228282" y="4530"/>
        <a:ext cx="1799118" cy="1079471"/>
      </dsp:txXfrm>
    </dsp:sp>
    <dsp:sp modelId="{48F25DA4-677B-41D0-B614-ACC849D7FD28}">
      <dsp:nvSpPr>
        <dsp:cNvPr id="0" name=""/>
        <dsp:cNvSpPr/>
      </dsp:nvSpPr>
      <dsp:spPr>
        <a:xfrm>
          <a:off x="4238517" y="498546"/>
          <a:ext cx="3831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19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9771" y="542195"/>
        <a:ext cx="20689" cy="4142"/>
      </dsp:txXfrm>
    </dsp:sp>
    <dsp:sp modelId="{0A084BA1-E325-4630-A8DC-931BF1B033FE}">
      <dsp:nvSpPr>
        <dsp:cNvPr id="0" name=""/>
        <dsp:cNvSpPr/>
      </dsp:nvSpPr>
      <dsp:spPr>
        <a:xfrm>
          <a:off x="2441198" y="4530"/>
          <a:ext cx="1799118" cy="10794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158" tIns="92538" rIns="88158" bIns="92538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0" kern="1200" baseline="0" dirty="0">
              <a:latin typeface="Comic Sans MS"/>
            </a:rPr>
            <a:t>členom jednej z dvoch najznámejších divadelných skupín v Londýne</a:t>
          </a:r>
          <a:endParaRPr lang="en-US" sz="1200" b="0" kern="1200" baseline="0" dirty="0">
            <a:latin typeface="Comic Sans MS"/>
          </a:endParaRPr>
        </a:p>
      </dsp:txBody>
      <dsp:txXfrm>
        <a:off x="2441198" y="4530"/>
        <a:ext cx="1799118" cy="1079471"/>
      </dsp:txXfrm>
    </dsp:sp>
    <dsp:sp modelId="{BF5894A5-CB36-47A5-BAC9-A8160C7CF8C6}">
      <dsp:nvSpPr>
        <dsp:cNvPr id="0" name=""/>
        <dsp:cNvSpPr/>
      </dsp:nvSpPr>
      <dsp:spPr>
        <a:xfrm>
          <a:off x="1127842" y="1082202"/>
          <a:ext cx="4425831" cy="383197"/>
        </a:xfrm>
        <a:custGeom>
          <a:avLst/>
          <a:gdLst/>
          <a:ahLst/>
          <a:cxnLst/>
          <a:rect l="0" t="0" r="0" b="0"/>
          <a:pathLst>
            <a:path>
              <a:moveTo>
                <a:pt x="4425831" y="0"/>
              </a:moveTo>
              <a:lnTo>
                <a:pt x="4425831" y="208698"/>
              </a:lnTo>
              <a:lnTo>
                <a:pt x="0" y="208698"/>
              </a:lnTo>
              <a:lnTo>
                <a:pt x="0" y="38319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500" kern="1200"/>
        </a:p>
      </dsp:txBody>
      <dsp:txXfrm>
        <a:off x="3229629" y="1271729"/>
        <a:ext cx="222256" cy="4142"/>
      </dsp:txXfrm>
    </dsp:sp>
    <dsp:sp modelId="{CEC9574B-4A39-418D-B02C-E31871446BA7}">
      <dsp:nvSpPr>
        <dsp:cNvPr id="0" name=""/>
        <dsp:cNvSpPr/>
      </dsp:nvSpPr>
      <dsp:spPr>
        <a:xfrm>
          <a:off x="4654114" y="4530"/>
          <a:ext cx="1799118" cy="10794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158" tIns="92538" rIns="88158" bIns="92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0" kern="1200" baseline="0" dirty="0">
              <a:latin typeface="Comic Sans MS"/>
            </a:rPr>
            <a:t> po menej úspešnej kariére herca sa stal populárnym autorom dramatických textov</a:t>
          </a:r>
          <a:endParaRPr lang="sk-SK" sz="1200" kern="1200" dirty="0"/>
        </a:p>
      </dsp:txBody>
      <dsp:txXfrm>
        <a:off x="4654114" y="4530"/>
        <a:ext cx="1799118" cy="1079471"/>
      </dsp:txXfrm>
    </dsp:sp>
    <dsp:sp modelId="{25ED4E37-CA01-4614-B4D8-79A2A20497DA}">
      <dsp:nvSpPr>
        <dsp:cNvPr id="0" name=""/>
        <dsp:cNvSpPr/>
      </dsp:nvSpPr>
      <dsp:spPr>
        <a:xfrm>
          <a:off x="2025601" y="1991815"/>
          <a:ext cx="3831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19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6855" y="2035463"/>
        <a:ext cx="20689" cy="4142"/>
      </dsp:txXfrm>
    </dsp:sp>
    <dsp:sp modelId="{EDD610C9-1902-41BE-8F43-CC536952EAF0}">
      <dsp:nvSpPr>
        <dsp:cNvPr id="0" name=""/>
        <dsp:cNvSpPr/>
      </dsp:nvSpPr>
      <dsp:spPr>
        <a:xfrm>
          <a:off x="228282" y="1497799"/>
          <a:ext cx="1799118" cy="10794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158" tIns="92538" rIns="88158" bIns="92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0" kern="1200" baseline="0" dirty="0">
              <a:latin typeface="Comic Sans MS"/>
            </a:rPr>
            <a:t>Zachovalo sa 18 divadelných hier</a:t>
          </a:r>
          <a:endParaRPr lang="en-US" sz="1200" kern="1200" dirty="0">
            <a:latin typeface="Comic Sans MS"/>
          </a:endParaRPr>
        </a:p>
      </dsp:txBody>
      <dsp:txXfrm>
        <a:off x="228282" y="1497799"/>
        <a:ext cx="1799118" cy="1079471"/>
      </dsp:txXfrm>
    </dsp:sp>
    <dsp:sp modelId="{FE102C65-F9C6-4761-8DE1-1CE5AE684B33}">
      <dsp:nvSpPr>
        <dsp:cNvPr id="0" name=""/>
        <dsp:cNvSpPr/>
      </dsp:nvSpPr>
      <dsp:spPr>
        <a:xfrm>
          <a:off x="4238517" y="1991815"/>
          <a:ext cx="3831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19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9771" y="2035463"/>
        <a:ext cx="20689" cy="4142"/>
      </dsp:txXfrm>
    </dsp:sp>
    <dsp:sp modelId="{B05354A9-2088-4412-9CBE-2FB891042BE2}">
      <dsp:nvSpPr>
        <dsp:cNvPr id="0" name=""/>
        <dsp:cNvSpPr/>
      </dsp:nvSpPr>
      <dsp:spPr>
        <a:xfrm>
          <a:off x="2441198" y="1497799"/>
          <a:ext cx="1799118" cy="10794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158" tIns="92538" rIns="88158" bIns="92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0" kern="1200" baseline="0" dirty="0">
              <a:latin typeface="Comic Sans MS"/>
            </a:rPr>
            <a:t>Dnešné súborné vydania jeho hier obsahujú 37 až 39 dramatických textov</a:t>
          </a:r>
          <a:endParaRPr lang="en-US" sz="1200" kern="1200" dirty="0">
            <a:latin typeface="Comic Sans MS"/>
          </a:endParaRPr>
        </a:p>
      </dsp:txBody>
      <dsp:txXfrm>
        <a:off x="2441198" y="1497799"/>
        <a:ext cx="1799118" cy="1079471"/>
      </dsp:txXfrm>
    </dsp:sp>
    <dsp:sp modelId="{5311AF1E-13B2-48A3-90E0-35255D91C29F}">
      <dsp:nvSpPr>
        <dsp:cNvPr id="0" name=""/>
        <dsp:cNvSpPr/>
      </dsp:nvSpPr>
      <dsp:spPr>
        <a:xfrm>
          <a:off x="1127842" y="2575470"/>
          <a:ext cx="4425831" cy="383197"/>
        </a:xfrm>
        <a:custGeom>
          <a:avLst/>
          <a:gdLst/>
          <a:ahLst/>
          <a:cxnLst/>
          <a:rect l="0" t="0" r="0" b="0"/>
          <a:pathLst>
            <a:path>
              <a:moveTo>
                <a:pt x="4425831" y="0"/>
              </a:moveTo>
              <a:lnTo>
                <a:pt x="4425831" y="208698"/>
              </a:lnTo>
              <a:lnTo>
                <a:pt x="0" y="208698"/>
              </a:lnTo>
              <a:lnTo>
                <a:pt x="0" y="38319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9629" y="2764998"/>
        <a:ext cx="222256" cy="4142"/>
      </dsp:txXfrm>
    </dsp:sp>
    <dsp:sp modelId="{E6927F31-4D14-4A1B-8FB3-20BC047040DC}">
      <dsp:nvSpPr>
        <dsp:cNvPr id="0" name=""/>
        <dsp:cNvSpPr/>
      </dsp:nvSpPr>
      <dsp:spPr>
        <a:xfrm>
          <a:off x="4654114" y="1497799"/>
          <a:ext cx="1799118" cy="10794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158" tIns="92538" rIns="88158" bIns="92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0" kern="1200" baseline="0" dirty="0">
              <a:latin typeface="Comic Sans MS"/>
            </a:rPr>
            <a:t>Okrem toho sa venoval písaniu </a:t>
          </a:r>
          <a:r>
            <a:rPr lang="sk-SK" sz="1200" b="0" kern="1200" baseline="0" dirty="0">
              <a:latin typeface="Comic Sans MS"/>
              <a:hlinkClick xmlns:r="http://schemas.openxmlformats.org/officeDocument/2006/relationships" r:id="rId2"/>
            </a:rPr>
            <a:t>poém</a:t>
          </a:r>
          <a:r>
            <a:rPr lang="sk-SK" sz="1200" b="0" kern="1200" baseline="0" dirty="0">
              <a:latin typeface="Comic Sans MS"/>
            </a:rPr>
            <a:t> a </a:t>
          </a:r>
          <a:r>
            <a:rPr lang="sk-SK" sz="1200" b="0" kern="1200" baseline="0" dirty="0">
              <a:latin typeface="Comic Sans MS"/>
              <a:hlinkClick xmlns:r="http://schemas.openxmlformats.org/officeDocument/2006/relationships" r:id="rId3"/>
            </a:rPr>
            <a:t>sonetov</a:t>
          </a:r>
          <a:endParaRPr lang="en-US" sz="1200" kern="1200" dirty="0">
            <a:latin typeface="Comic Sans MS"/>
          </a:endParaRPr>
        </a:p>
      </dsp:txBody>
      <dsp:txXfrm>
        <a:off x="4654114" y="1497799"/>
        <a:ext cx="1799118" cy="1079471"/>
      </dsp:txXfrm>
    </dsp:sp>
    <dsp:sp modelId="{4F36C1BC-82F0-4E76-AE76-7FC77F79927A}">
      <dsp:nvSpPr>
        <dsp:cNvPr id="0" name=""/>
        <dsp:cNvSpPr/>
      </dsp:nvSpPr>
      <dsp:spPr>
        <a:xfrm>
          <a:off x="228282" y="2991067"/>
          <a:ext cx="1799118" cy="10794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158" tIns="92538" rIns="88158" bIns="925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0" kern="1200" baseline="0" dirty="0">
              <a:latin typeface="Comic Sans MS"/>
            </a:rPr>
            <a:t>Sonety sú čiastočne adresované tajomnej žene, tzv. čiernej dáme a čiastočne neznámemu mužovi. </a:t>
          </a:r>
          <a:endParaRPr lang="en-US" sz="1200" kern="1200" dirty="0">
            <a:latin typeface="Comic Sans MS"/>
          </a:endParaRPr>
        </a:p>
      </dsp:txBody>
      <dsp:txXfrm>
        <a:off x="228282" y="2991067"/>
        <a:ext cx="1799118" cy="1079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DD86A-4B8E-49B6-8A41-074B0131CFC6}">
      <dsp:nvSpPr>
        <dsp:cNvPr id="0" name=""/>
        <dsp:cNvSpPr/>
      </dsp:nvSpPr>
      <dsp:spPr>
        <a:xfrm>
          <a:off x="0" y="617190"/>
          <a:ext cx="4999077" cy="100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b="0" kern="1200" baseline="0" dirty="0">
              <a:latin typeface="Comic Sans MS"/>
            </a:rPr>
            <a:t>Posledné roky svojho života Shakespeare strávil v  rodnom </a:t>
          </a:r>
          <a:r>
            <a:rPr lang="sk-SK" sz="1600" b="0" kern="1200" baseline="0" dirty="0" err="1">
              <a:latin typeface="Comic Sans MS"/>
            </a:rPr>
            <a:t>Stratforde</a:t>
          </a:r>
          <a:endParaRPr lang="en-US" sz="1600" kern="1200" dirty="0" err="1">
            <a:latin typeface="Comic Sans MS"/>
          </a:endParaRPr>
        </a:p>
      </dsp:txBody>
      <dsp:txXfrm>
        <a:off x="48833" y="666023"/>
        <a:ext cx="4901411" cy="902683"/>
      </dsp:txXfrm>
    </dsp:sp>
    <dsp:sp modelId="{8A091149-993E-4B33-A28E-5F4753515213}">
      <dsp:nvSpPr>
        <dsp:cNvPr id="0" name=""/>
        <dsp:cNvSpPr/>
      </dsp:nvSpPr>
      <dsp:spPr>
        <a:xfrm>
          <a:off x="0" y="1663620"/>
          <a:ext cx="4999077" cy="100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b="0" kern="1200" baseline="0" dirty="0">
              <a:latin typeface="Comic Sans MS"/>
            </a:rPr>
            <a:t>Zomrel vo veku 52 rokov, 23. apríla v roku 1616</a:t>
          </a:r>
          <a:endParaRPr lang="en-US" sz="1600" kern="1200" dirty="0">
            <a:latin typeface="Comic Sans MS"/>
          </a:endParaRPr>
        </a:p>
      </dsp:txBody>
      <dsp:txXfrm>
        <a:off x="48833" y="1712453"/>
        <a:ext cx="4901411" cy="902683"/>
      </dsp:txXfrm>
    </dsp:sp>
    <dsp:sp modelId="{75E81E50-9EB1-4B9E-8B02-CD4E2FC717C4}">
      <dsp:nvSpPr>
        <dsp:cNvPr id="0" name=""/>
        <dsp:cNvSpPr/>
      </dsp:nvSpPr>
      <dsp:spPr>
        <a:xfrm>
          <a:off x="0" y="2710050"/>
          <a:ext cx="4999077" cy="100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b="0" kern="1200" baseline="0" dirty="0">
              <a:latin typeface="Comic Sans MS"/>
            </a:rPr>
            <a:t>Jeho kolegovia herci a dramatici z Londýna sedem rokov po jeho smrti (1623) publikovali vyše 900-stranové súborné vydanie jeho hier (36 hier) </a:t>
          </a:r>
          <a:endParaRPr lang="en-US" sz="1600" kern="1200" dirty="0">
            <a:latin typeface="Comic Sans MS"/>
          </a:endParaRPr>
        </a:p>
      </dsp:txBody>
      <dsp:txXfrm>
        <a:off x="48833" y="2758883"/>
        <a:ext cx="4901411" cy="902683"/>
      </dsp:txXfrm>
    </dsp:sp>
    <dsp:sp modelId="{5F241167-ED8A-4AFD-8D49-586E6C3D2490}">
      <dsp:nvSpPr>
        <dsp:cNvPr id="0" name=""/>
        <dsp:cNvSpPr/>
      </dsp:nvSpPr>
      <dsp:spPr>
        <a:xfrm>
          <a:off x="0" y="3756480"/>
          <a:ext cx="4999077" cy="100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b="0" kern="1200" baseline="0" dirty="0">
              <a:latin typeface="Comic Sans MS"/>
            </a:rPr>
            <a:t>Vďaka súbornému vydaniu z roku 1623 sa jeho dielo zachovalo do dnešných čias</a:t>
          </a:r>
          <a:endParaRPr lang="en-US" sz="1600" kern="1200" dirty="0">
            <a:latin typeface="Comic Sans MS"/>
          </a:endParaRPr>
        </a:p>
      </dsp:txBody>
      <dsp:txXfrm>
        <a:off x="48833" y="3805313"/>
        <a:ext cx="4901411" cy="90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C50F6-5C73-44AD-A6D1-BFB59E26EAE5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6AA61-B737-434C-83D6-20AB0C9ABC13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b="0" kern="1200" baseline="0" dirty="0">
              <a:latin typeface="Comic Sans MS"/>
            </a:rPr>
            <a:t>Množstvo Shakespearových hier sa všeobecne považuje za jedny z najlepších hier v </a:t>
          </a:r>
          <a:r>
            <a:rPr lang="sk-SK" sz="2600" b="0" kern="1200" baseline="0" dirty="0">
              <a:latin typeface="Comic Sans MS"/>
              <a:hlinkClick xmlns:r="http://schemas.openxmlformats.org/officeDocument/2006/relationships" r:id="rId1"/>
            </a:rPr>
            <a:t>anglickom jazyku</a:t>
          </a:r>
          <a:r>
            <a:rPr lang="sk-SK" sz="2600" b="0" kern="1200" baseline="0" dirty="0">
              <a:latin typeface="Comic Sans MS"/>
            </a:rPr>
            <a:t> a západnej </a:t>
          </a:r>
          <a:r>
            <a:rPr lang="sk-SK" sz="2600" b="0" kern="1200" baseline="0" dirty="0">
              <a:latin typeface="Comic Sans MS"/>
              <a:hlinkClick xmlns:r="http://schemas.openxmlformats.org/officeDocument/2006/relationships" r:id="rId2"/>
            </a:rPr>
            <a:t>literatúry</a:t>
          </a:r>
          <a:endParaRPr lang="en-US" sz="2600" kern="1200" dirty="0">
            <a:latin typeface="Comic Sans MS"/>
          </a:endParaRPr>
        </a:p>
      </dsp:txBody>
      <dsp:txXfrm>
        <a:off x="597255" y="625345"/>
        <a:ext cx="4423564" cy="2746584"/>
      </dsp:txXfrm>
    </dsp:sp>
    <dsp:sp modelId="{B4F4CFC0-61A2-4CA6-8764-FCE780F6F639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7E51-6BE3-460D-87C4-D761F90D328B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b="0" kern="1200" baseline="0" dirty="0">
              <a:latin typeface="Comic Sans MS"/>
            </a:rPr>
            <a:t>Písal najmä </a:t>
          </a:r>
          <a:r>
            <a:rPr lang="sk-SK" sz="2600" b="0" kern="1200" baseline="0" dirty="0">
              <a:latin typeface="Comic Sans MS"/>
              <a:hlinkClick xmlns:r="http://schemas.openxmlformats.org/officeDocument/2006/relationships" r:id="rId3"/>
            </a:rPr>
            <a:t>tragédie</a:t>
          </a:r>
          <a:r>
            <a:rPr lang="sk-SK" sz="2600" b="0" kern="1200" baseline="0" dirty="0">
              <a:latin typeface="Comic Sans MS"/>
            </a:rPr>
            <a:t>, historické hry, </a:t>
          </a:r>
          <a:r>
            <a:rPr lang="sk-SK" sz="2600" b="0" kern="1200" baseline="0" dirty="0">
              <a:latin typeface="Comic Sans MS"/>
              <a:hlinkClick xmlns:r="http://schemas.openxmlformats.org/officeDocument/2006/relationships" r:id="rId4"/>
            </a:rPr>
            <a:t>komédie</a:t>
          </a:r>
          <a:r>
            <a:rPr lang="sk-SK" sz="2600" b="0" kern="1200" baseline="0" dirty="0">
              <a:latin typeface="Comic Sans MS"/>
            </a:rPr>
            <a:t> a </a:t>
          </a:r>
          <a:r>
            <a:rPr lang="sk-SK" sz="2600" b="0" kern="1200" baseline="0" dirty="0">
              <a:latin typeface="Comic Sans MS"/>
              <a:hlinkClick xmlns:r="http://schemas.openxmlformats.org/officeDocument/2006/relationships" r:id="rId5"/>
            </a:rPr>
            <a:t>romance</a:t>
          </a:r>
          <a:r>
            <a:rPr lang="sk-SK" sz="2600" b="0" kern="1200" baseline="0" dirty="0">
              <a:latin typeface="Comic Sans MS"/>
            </a:rPr>
            <a:t>, ktoré boli preložené do takmer všetkých svetových jazykov.</a:t>
          </a:r>
          <a:endParaRPr lang="en-US" sz="2600" kern="1200" dirty="0">
            <a:latin typeface="Comic Sans MS"/>
          </a:endParaRPr>
        </a:p>
      </dsp:txBody>
      <dsp:txXfrm>
        <a:off x="6212711" y="625345"/>
        <a:ext cx="4423564" cy="2746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6705-3B0A-436E-B22A-278794408D65}">
      <dsp:nvSpPr>
        <dsp:cNvPr id="0" name=""/>
        <dsp:cNvSpPr/>
      </dsp:nvSpPr>
      <dsp:spPr>
        <a:xfrm>
          <a:off x="0" y="415"/>
          <a:ext cx="4968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C870C-D498-4B8F-A317-7E28927B0179}">
      <dsp:nvSpPr>
        <dsp:cNvPr id="0" name=""/>
        <dsp:cNvSpPr/>
      </dsp:nvSpPr>
      <dsp:spPr>
        <a:xfrm>
          <a:off x="0" y="415"/>
          <a:ext cx="4968874" cy="48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 </a:t>
          </a:r>
          <a:r>
            <a:rPr lang="sk-SK" sz="1400" b="0" i="1" kern="1200" dirty="0">
              <a:latin typeface="Comic Sans MS"/>
              <a:hlinkClick xmlns:r="http://schemas.openxmlformats.org/officeDocument/2006/relationships" r:id="rId1"/>
            </a:rPr>
            <a:t>Dvaja šľachtici veronskí</a:t>
          </a:r>
          <a:r>
            <a:rPr lang="sk-SK" sz="1400" b="0" kern="1200" dirty="0">
              <a:latin typeface="Comic Sans MS"/>
            </a:rPr>
            <a:t> (</a:t>
          </a:r>
          <a:r>
            <a:rPr lang="sk-SK" sz="1400" b="0" kern="1200" dirty="0" err="1">
              <a:latin typeface="Comic Sans MS"/>
            </a:rPr>
            <a:t>The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Two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Gentlemen</a:t>
          </a:r>
          <a:r>
            <a:rPr lang="sk-SK" sz="1400" b="0" kern="1200" dirty="0">
              <a:latin typeface="Comic Sans MS"/>
            </a:rPr>
            <a:t> of Verona)</a:t>
          </a:r>
          <a:endParaRPr lang="en-US" sz="1400" kern="1200" dirty="0">
            <a:latin typeface="Comic Sans MS"/>
          </a:endParaRPr>
        </a:p>
      </dsp:txBody>
      <dsp:txXfrm>
        <a:off x="0" y="415"/>
        <a:ext cx="4968874" cy="486109"/>
      </dsp:txXfrm>
    </dsp:sp>
    <dsp:sp modelId="{53DF9792-E6DC-4384-92EB-DD28DC9146CB}">
      <dsp:nvSpPr>
        <dsp:cNvPr id="0" name=""/>
        <dsp:cNvSpPr/>
      </dsp:nvSpPr>
      <dsp:spPr>
        <a:xfrm>
          <a:off x="0" y="486525"/>
          <a:ext cx="4968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8F2B7-892F-49CF-9A51-72AF497A3E79}">
      <dsp:nvSpPr>
        <dsp:cNvPr id="0" name=""/>
        <dsp:cNvSpPr/>
      </dsp:nvSpPr>
      <dsp:spPr>
        <a:xfrm>
          <a:off x="0" y="486525"/>
          <a:ext cx="4968874" cy="48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i="1" kern="1200" dirty="0">
              <a:latin typeface="Comic Sans MS"/>
              <a:hlinkClick xmlns:r="http://schemas.openxmlformats.org/officeDocument/2006/relationships" r:id="rId2"/>
            </a:rPr>
            <a:t>Veselé panie windsorské</a:t>
          </a:r>
          <a:r>
            <a:rPr lang="sk-SK" sz="1400" b="0" kern="1200" dirty="0">
              <a:latin typeface="Comic Sans MS"/>
            </a:rPr>
            <a:t> (</a:t>
          </a:r>
          <a:r>
            <a:rPr lang="sk-SK" sz="1400" b="0" kern="1200" dirty="0" err="1">
              <a:latin typeface="Comic Sans MS"/>
            </a:rPr>
            <a:t>The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Merry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Wives</a:t>
          </a:r>
          <a:r>
            <a:rPr lang="sk-SK" sz="1400" b="0" kern="1200" dirty="0">
              <a:latin typeface="Comic Sans MS"/>
            </a:rPr>
            <a:t> of </a:t>
          </a:r>
          <a:r>
            <a:rPr lang="sk-SK" sz="1400" b="0" kern="1200" dirty="0" err="1">
              <a:latin typeface="Comic Sans MS"/>
            </a:rPr>
            <a:t>Windsor</a:t>
          </a:r>
          <a:r>
            <a:rPr lang="sk-SK" sz="1400" b="0" kern="1200" dirty="0">
              <a:latin typeface="Comic Sans MS"/>
            </a:rPr>
            <a:t>)</a:t>
          </a:r>
          <a:endParaRPr lang="en-US" sz="1400" kern="1200" dirty="0">
            <a:latin typeface="Comic Sans MS"/>
          </a:endParaRPr>
        </a:p>
      </dsp:txBody>
      <dsp:txXfrm>
        <a:off x="0" y="486525"/>
        <a:ext cx="4968874" cy="486109"/>
      </dsp:txXfrm>
    </dsp:sp>
    <dsp:sp modelId="{65B667B6-D39B-419C-8F32-420CEC2FD218}">
      <dsp:nvSpPr>
        <dsp:cNvPr id="0" name=""/>
        <dsp:cNvSpPr/>
      </dsp:nvSpPr>
      <dsp:spPr>
        <a:xfrm>
          <a:off x="0" y="972635"/>
          <a:ext cx="4968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360F5-31B9-4AA9-BF0E-D96B41FE9B11}">
      <dsp:nvSpPr>
        <dsp:cNvPr id="0" name=""/>
        <dsp:cNvSpPr/>
      </dsp:nvSpPr>
      <dsp:spPr>
        <a:xfrm>
          <a:off x="0" y="972635"/>
          <a:ext cx="4968874" cy="48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i="1" kern="1200" dirty="0">
              <a:latin typeface="Comic Sans MS"/>
              <a:hlinkClick xmlns:r="http://schemas.openxmlformats.org/officeDocument/2006/relationships" r:id="rId3"/>
            </a:rPr>
            <a:t>Oko za oko</a:t>
          </a:r>
          <a:r>
            <a:rPr lang="sk-SK" sz="1400" b="0" kern="1200" dirty="0">
              <a:latin typeface="Comic Sans MS"/>
            </a:rPr>
            <a:t> (</a:t>
          </a:r>
          <a:r>
            <a:rPr lang="sk-SK" sz="1400" b="0" kern="1200" dirty="0" err="1">
              <a:latin typeface="Comic Sans MS"/>
            </a:rPr>
            <a:t>Measure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for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Measure</a:t>
          </a:r>
          <a:r>
            <a:rPr lang="sk-SK" sz="1400" b="0" kern="1200" dirty="0">
              <a:latin typeface="Comic Sans MS"/>
            </a:rPr>
            <a:t>)</a:t>
          </a:r>
          <a:endParaRPr lang="en-US" sz="1400" kern="1200" dirty="0">
            <a:latin typeface="Comic Sans MS"/>
          </a:endParaRPr>
        </a:p>
      </dsp:txBody>
      <dsp:txXfrm>
        <a:off x="0" y="972635"/>
        <a:ext cx="4968874" cy="486109"/>
      </dsp:txXfrm>
    </dsp:sp>
    <dsp:sp modelId="{C1D408A3-CFEF-49E8-9A2E-06F4524C26DB}">
      <dsp:nvSpPr>
        <dsp:cNvPr id="0" name=""/>
        <dsp:cNvSpPr/>
      </dsp:nvSpPr>
      <dsp:spPr>
        <a:xfrm>
          <a:off x="0" y="1458745"/>
          <a:ext cx="4968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67795-9B71-44F9-A721-A0D18412916F}">
      <dsp:nvSpPr>
        <dsp:cNvPr id="0" name=""/>
        <dsp:cNvSpPr/>
      </dsp:nvSpPr>
      <dsp:spPr>
        <a:xfrm>
          <a:off x="0" y="1458745"/>
          <a:ext cx="4968874" cy="48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i="1" kern="1200" dirty="0">
              <a:latin typeface="Comic Sans MS"/>
              <a:hlinkClick xmlns:r="http://schemas.openxmlformats.org/officeDocument/2006/relationships" r:id="rId4"/>
            </a:rPr>
            <a:t>Komédia omylov</a:t>
          </a:r>
          <a:r>
            <a:rPr lang="sk-SK" sz="1400" b="0" kern="1200" dirty="0">
              <a:latin typeface="Comic Sans MS"/>
            </a:rPr>
            <a:t> (</a:t>
          </a:r>
          <a:r>
            <a:rPr lang="sk-SK" sz="1400" b="0" kern="1200" dirty="0" err="1">
              <a:latin typeface="Comic Sans MS"/>
            </a:rPr>
            <a:t>The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Comedy</a:t>
          </a:r>
          <a:r>
            <a:rPr lang="sk-SK" sz="1400" b="0" kern="1200" dirty="0">
              <a:latin typeface="Comic Sans MS"/>
            </a:rPr>
            <a:t> of </a:t>
          </a:r>
          <a:r>
            <a:rPr lang="sk-SK" sz="1400" b="0" kern="1200" dirty="0" err="1">
              <a:latin typeface="Comic Sans MS"/>
            </a:rPr>
            <a:t>Errors</a:t>
          </a:r>
          <a:r>
            <a:rPr lang="sk-SK" sz="1400" b="0" kern="1200" dirty="0">
              <a:latin typeface="Comic Sans MS"/>
            </a:rPr>
            <a:t>)</a:t>
          </a:r>
          <a:endParaRPr lang="en-US" sz="1400" kern="1200" dirty="0">
            <a:latin typeface="Comic Sans MS"/>
          </a:endParaRPr>
        </a:p>
      </dsp:txBody>
      <dsp:txXfrm>
        <a:off x="0" y="1458745"/>
        <a:ext cx="4968874" cy="486109"/>
      </dsp:txXfrm>
    </dsp:sp>
    <dsp:sp modelId="{B9FF3E97-449A-406A-820B-AF37095C991C}">
      <dsp:nvSpPr>
        <dsp:cNvPr id="0" name=""/>
        <dsp:cNvSpPr/>
      </dsp:nvSpPr>
      <dsp:spPr>
        <a:xfrm>
          <a:off x="0" y="1944854"/>
          <a:ext cx="4968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357AB-1E1E-4529-B74D-9484249FBC26}">
      <dsp:nvSpPr>
        <dsp:cNvPr id="0" name=""/>
        <dsp:cNvSpPr/>
      </dsp:nvSpPr>
      <dsp:spPr>
        <a:xfrm>
          <a:off x="0" y="1944854"/>
          <a:ext cx="4968874" cy="48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i="1" kern="1200" dirty="0">
              <a:latin typeface="Comic Sans MS"/>
              <a:hlinkClick xmlns:r="http://schemas.openxmlformats.org/officeDocument/2006/relationships" r:id="rId5"/>
            </a:rPr>
            <a:t>Mnoho kriku pre nič</a:t>
          </a:r>
          <a:r>
            <a:rPr lang="sk-SK" sz="1400" b="0" kern="1200" dirty="0">
              <a:latin typeface="Comic Sans MS"/>
            </a:rPr>
            <a:t> (</a:t>
          </a:r>
          <a:r>
            <a:rPr lang="sk-SK" sz="1400" b="0" kern="1200" dirty="0" err="1">
              <a:latin typeface="Comic Sans MS"/>
            </a:rPr>
            <a:t>Much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Ado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About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Nothing</a:t>
          </a:r>
          <a:r>
            <a:rPr lang="sk-SK" sz="1400" b="0" kern="1200" dirty="0">
              <a:latin typeface="Comic Sans MS"/>
            </a:rPr>
            <a:t>)</a:t>
          </a:r>
          <a:endParaRPr lang="en-US" sz="1400" kern="1200" dirty="0">
            <a:latin typeface="Comic Sans MS"/>
          </a:endParaRPr>
        </a:p>
      </dsp:txBody>
      <dsp:txXfrm>
        <a:off x="0" y="1944854"/>
        <a:ext cx="4968874" cy="486109"/>
      </dsp:txXfrm>
    </dsp:sp>
    <dsp:sp modelId="{C0CACA57-68C2-4FCC-84A8-ED47FE706623}">
      <dsp:nvSpPr>
        <dsp:cNvPr id="0" name=""/>
        <dsp:cNvSpPr/>
      </dsp:nvSpPr>
      <dsp:spPr>
        <a:xfrm>
          <a:off x="0" y="2430964"/>
          <a:ext cx="4968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E8DA1-3D2C-4768-A4C4-18DE4024CF92}">
      <dsp:nvSpPr>
        <dsp:cNvPr id="0" name=""/>
        <dsp:cNvSpPr/>
      </dsp:nvSpPr>
      <dsp:spPr>
        <a:xfrm>
          <a:off x="0" y="2430964"/>
          <a:ext cx="4968874" cy="48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i="1" kern="1200" dirty="0">
              <a:latin typeface="Comic Sans MS"/>
              <a:hlinkClick xmlns:r="http://schemas.openxmlformats.org/officeDocument/2006/relationships" r:id="rId6"/>
            </a:rPr>
            <a:t>Márna lásky snaha</a:t>
          </a:r>
          <a:r>
            <a:rPr lang="sk-SK" sz="1400" b="0" kern="1200" dirty="0">
              <a:latin typeface="Comic Sans MS"/>
            </a:rPr>
            <a:t> (</a:t>
          </a:r>
          <a:r>
            <a:rPr lang="sk-SK" sz="1400" b="0" kern="1200" dirty="0" err="1">
              <a:latin typeface="Comic Sans MS"/>
            </a:rPr>
            <a:t>Love's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Labour's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Lost</a:t>
          </a:r>
          <a:r>
            <a:rPr lang="sk-SK" sz="1400" b="0" kern="1200" dirty="0">
              <a:latin typeface="Comic Sans MS"/>
            </a:rPr>
            <a:t>)</a:t>
          </a:r>
          <a:endParaRPr lang="en-US" sz="1400" kern="1200" dirty="0">
            <a:latin typeface="Comic Sans MS"/>
          </a:endParaRPr>
        </a:p>
      </dsp:txBody>
      <dsp:txXfrm>
        <a:off x="0" y="2430964"/>
        <a:ext cx="4968874" cy="486109"/>
      </dsp:txXfrm>
    </dsp:sp>
    <dsp:sp modelId="{2B383BF3-1BC6-4D0C-9FD9-506E53207740}">
      <dsp:nvSpPr>
        <dsp:cNvPr id="0" name=""/>
        <dsp:cNvSpPr/>
      </dsp:nvSpPr>
      <dsp:spPr>
        <a:xfrm>
          <a:off x="0" y="2917074"/>
          <a:ext cx="49688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879E3-F700-4D96-A1A2-65FD1E23F827}">
      <dsp:nvSpPr>
        <dsp:cNvPr id="0" name=""/>
        <dsp:cNvSpPr/>
      </dsp:nvSpPr>
      <dsp:spPr>
        <a:xfrm>
          <a:off x="0" y="2917074"/>
          <a:ext cx="4968874" cy="48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i="1" kern="1200" dirty="0">
              <a:latin typeface="Comic Sans MS"/>
              <a:hlinkClick xmlns:r="http://schemas.openxmlformats.org/officeDocument/2006/relationships" r:id="rId7"/>
            </a:rPr>
            <a:t>Sen noci svätojánskej</a:t>
          </a:r>
          <a:r>
            <a:rPr lang="sk-SK" sz="1400" b="0" kern="1200" dirty="0">
              <a:latin typeface="Comic Sans MS"/>
            </a:rPr>
            <a:t> (A </a:t>
          </a:r>
          <a:r>
            <a:rPr lang="sk-SK" sz="1400" b="0" kern="1200" dirty="0" err="1">
              <a:latin typeface="Comic Sans MS"/>
            </a:rPr>
            <a:t>Midsummer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Night's</a:t>
          </a:r>
          <a:r>
            <a:rPr lang="sk-SK" sz="1400" b="0" kern="1200" dirty="0">
              <a:latin typeface="Comic Sans MS"/>
            </a:rPr>
            <a:t> </a:t>
          </a:r>
          <a:r>
            <a:rPr lang="sk-SK" sz="1400" b="0" kern="1200" dirty="0" err="1">
              <a:latin typeface="Comic Sans MS"/>
            </a:rPr>
            <a:t>Dream</a:t>
          </a:r>
          <a:r>
            <a:rPr lang="sk-SK" sz="1400" b="0" kern="1200" dirty="0">
              <a:latin typeface="Comic Sans MS"/>
            </a:rPr>
            <a:t>)</a:t>
          </a:r>
          <a:endParaRPr lang="en-US" sz="1400" kern="1200" dirty="0">
            <a:latin typeface="Comic Sans MS"/>
          </a:endParaRPr>
        </a:p>
      </dsp:txBody>
      <dsp:txXfrm>
        <a:off x="0" y="2917074"/>
        <a:ext cx="4968874" cy="486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A83A4-72A1-45C1-982F-7D9153EACA03}">
      <dsp:nvSpPr>
        <dsp:cNvPr id="0" name=""/>
        <dsp:cNvSpPr/>
      </dsp:nvSpPr>
      <dsp:spPr>
        <a:xfrm>
          <a:off x="0" y="314458"/>
          <a:ext cx="6134783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127" tIns="374904" rIns="47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i="1" kern="1200" dirty="0">
              <a:latin typeface="Comic Sans MS"/>
              <a:hlinkClick xmlns:r="http://schemas.openxmlformats.org/officeDocument/2006/relationships" r:id="rId1"/>
            </a:rPr>
            <a:t>Cymbelin</a:t>
          </a:r>
          <a:r>
            <a:rPr lang="sk-SK" sz="1800" b="0" kern="1200" dirty="0">
              <a:latin typeface="Comic Sans MS"/>
            </a:rPr>
            <a:t> (</a:t>
          </a:r>
          <a:r>
            <a:rPr lang="sk-SK" sz="1800" b="0" kern="1200" dirty="0" err="1">
              <a:latin typeface="Comic Sans MS"/>
            </a:rPr>
            <a:t>Cymbeline</a:t>
          </a:r>
          <a:r>
            <a:rPr lang="sk-SK" sz="1800" b="0" kern="1200" dirty="0">
              <a:latin typeface="Comic Sans MS"/>
            </a:rPr>
            <a:t>)</a:t>
          </a:r>
          <a:endParaRPr lang="en-US" sz="1800" kern="1200" dirty="0">
            <a:latin typeface="Comic Sans M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i="1" kern="1200" dirty="0">
              <a:latin typeface="Comic Sans MS"/>
              <a:hlinkClick xmlns:r="http://schemas.openxmlformats.org/officeDocument/2006/relationships" r:id="rId2"/>
            </a:rPr>
            <a:t>Zimná rozprávka</a:t>
          </a:r>
          <a:r>
            <a:rPr lang="sk-SK" sz="1800" b="0" kern="1200" dirty="0">
              <a:latin typeface="Comic Sans MS"/>
            </a:rPr>
            <a:t> (</a:t>
          </a:r>
          <a:r>
            <a:rPr lang="sk-SK" sz="1800" b="0" kern="1200" dirty="0" err="1">
              <a:latin typeface="Comic Sans MS"/>
            </a:rPr>
            <a:t>The</a:t>
          </a:r>
          <a:r>
            <a:rPr lang="sk-SK" sz="1800" b="0" kern="1200" dirty="0">
              <a:latin typeface="Comic Sans MS"/>
            </a:rPr>
            <a:t> </a:t>
          </a:r>
          <a:r>
            <a:rPr lang="sk-SK" sz="1800" b="0" kern="1200" dirty="0" err="1">
              <a:latin typeface="Comic Sans MS"/>
            </a:rPr>
            <a:t>Winter's</a:t>
          </a:r>
          <a:r>
            <a:rPr lang="sk-SK" sz="1800" b="0" kern="1200" dirty="0">
              <a:latin typeface="Comic Sans MS"/>
            </a:rPr>
            <a:t> </a:t>
          </a:r>
          <a:r>
            <a:rPr lang="sk-SK" sz="1800" b="0" kern="1200" dirty="0" err="1">
              <a:latin typeface="Comic Sans MS"/>
            </a:rPr>
            <a:t>Tale</a:t>
          </a:r>
          <a:r>
            <a:rPr lang="sk-SK" sz="1800" b="0" kern="1200" dirty="0">
              <a:latin typeface="Comic Sans MS"/>
            </a:rPr>
            <a:t>)</a:t>
          </a:r>
          <a:endParaRPr lang="en-US" sz="1800" kern="1200" dirty="0">
            <a:latin typeface="Comic Sans M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i="1" kern="1200" dirty="0">
              <a:latin typeface="Comic Sans MS"/>
              <a:hlinkClick xmlns:r="http://schemas.openxmlformats.org/officeDocument/2006/relationships" r:id="rId3"/>
            </a:rPr>
            <a:t>Perikles, kráľ tyrský</a:t>
          </a:r>
          <a:r>
            <a:rPr lang="sk-SK" sz="1800" b="0" kern="1200" dirty="0">
              <a:latin typeface="Comic Sans MS"/>
            </a:rPr>
            <a:t> (</a:t>
          </a:r>
          <a:r>
            <a:rPr lang="sk-SK" sz="1800" b="0" kern="1200" dirty="0" err="1">
              <a:latin typeface="Comic Sans MS"/>
            </a:rPr>
            <a:t>Pericles</a:t>
          </a:r>
          <a:r>
            <a:rPr lang="sk-SK" sz="1800" b="0" kern="1200" dirty="0">
              <a:latin typeface="Comic Sans MS"/>
            </a:rPr>
            <a:t>, King of </a:t>
          </a:r>
          <a:r>
            <a:rPr lang="sk-SK" sz="1800" b="0" kern="1200" dirty="0" err="1">
              <a:latin typeface="Comic Sans MS"/>
            </a:rPr>
            <a:t>Tyre</a:t>
          </a:r>
          <a:r>
            <a:rPr lang="sk-SK" sz="1800" b="0" kern="1200" dirty="0">
              <a:latin typeface="Comic Sans MS"/>
            </a:rPr>
            <a:t>)</a:t>
          </a:r>
          <a:endParaRPr lang="en-US" sz="1800" kern="1200" dirty="0">
            <a:latin typeface="Comic Sans M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i="1" kern="1200" dirty="0">
              <a:latin typeface="Comic Sans MS"/>
              <a:hlinkClick xmlns:r="http://schemas.openxmlformats.org/officeDocument/2006/relationships" r:id="rId4"/>
            </a:rPr>
            <a:t>Dvaja vznešení príbuzní</a:t>
          </a:r>
          <a:r>
            <a:rPr lang="sk-SK" sz="1800" b="0" kern="1200" dirty="0">
              <a:latin typeface="Comic Sans MS"/>
            </a:rPr>
            <a:t> (</a:t>
          </a:r>
          <a:r>
            <a:rPr lang="sk-SK" sz="1800" b="0" kern="1200" dirty="0" err="1">
              <a:latin typeface="Comic Sans MS"/>
            </a:rPr>
            <a:t>Two</a:t>
          </a:r>
          <a:r>
            <a:rPr lang="sk-SK" sz="1800" b="0" kern="1200" dirty="0">
              <a:latin typeface="Comic Sans MS"/>
            </a:rPr>
            <a:t> </a:t>
          </a:r>
          <a:r>
            <a:rPr lang="sk-SK" sz="1800" b="0" kern="1200" dirty="0" err="1">
              <a:latin typeface="Comic Sans MS"/>
            </a:rPr>
            <a:t>Noble</a:t>
          </a:r>
          <a:r>
            <a:rPr lang="sk-SK" sz="1800" b="0" kern="1200" dirty="0">
              <a:latin typeface="Comic Sans MS"/>
            </a:rPr>
            <a:t> </a:t>
          </a:r>
          <a:r>
            <a:rPr lang="sk-SK" sz="1800" b="0" kern="1200" dirty="0" err="1">
              <a:latin typeface="Comic Sans MS"/>
            </a:rPr>
            <a:t>Kinsmen</a:t>
          </a:r>
          <a:r>
            <a:rPr lang="sk-SK" sz="1800" b="0" kern="1200" dirty="0">
              <a:latin typeface="Comic Sans MS"/>
            </a:rPr>
            <a:t>)</a:t>
          </a:r>
          <a:endParaRPr lang="en-US" sz="1800" kern="1200" dirty="0">
            <a:latin typeface="Comic Sans MS"/>
          </a:endParaRPr>
        </a:p>
      </dsp:txBody>
      <dsp:txXfrm>
        <a:off x="0" y="314458"/>
        <a:ext cx="6134783" cy="1814400"/>
      </dsp:txXfrm>
    </dsp:sp>
    <dsp:sp modelId="{BF40874F-984C-4EFC-A2E7-402A27692D0C}">
      <dsp:nvSpPr>
        <dsp:cNvPr id="0" name=""/>
        <dsp:cNvSpPr/>
      </dsp:nvSpPr>
      <dsp:spPr>
        <a:xfrm>
          <a:off x="306739" y="48778"/>
          <a:ext cx="42943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16" tIns="0" rIns="1623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>
              <a:latin typeface="Comic Sans MS"/>
            </a:rPr>
            <a:t>Hry: </a:t>
          </a:r>
          <a:r>
            <a:rPr lang="sk-SK" sz="1800" b="0" i="1" kern="1200" dirty="0">
              <a:latin typeface="Comic Sans MS"/>
              <a:hlinkClick xmlns:r="http://schemas.openxmlformats.org/officeDocument/2006/relationships" r:id="rId5"/>
            </a:rPr>
            <a:t>Búrka</a:t>
          </a:r>
          <a:r>
            <a:rPr lang="sk-SK" sz="1800" b="0" kern="1200" dirty="0">
              <a:latin typeface="Comic Sans MS"/>
            </a:rPr>
            <a:t> (</a:t>
          </a:r>
          <a:r>
            <a:rPr lang="sk-SK" sz="1800" b="0" kern="1200" dirty="0" err="1">
              <a:latin typeface="Comic Sans MS"/>
            </a:rPr>
            <a:t>The</a:t>
          </a:r>
          <a:r>
            <a:rPr lang="sk-SK" sz="1800" b="0" kern="1200" dirty="0">
              <a:latin typeface="Comic Sans MS"/>
            </a:rPr>
            <a:t> </a:t>
          </a:r>
          <a:r>
            <a:rPr lang="sk-SK" sz="1800" b="0" kern="1200" dirty="0" err="1">
              <a:latin typeface="Comic Sans MS"/>
            </a:rPr>
            <a:t>Tempest</a:t>
          </a:r>
          <a:r>
            <a:rPr lang="sk-SK" sz="1800" b="0" kern="1200" dirty="0">
              <a:latin typeface="Comic Sans MS"/>
            </a:rPr>
            <a:t>)</a:t>
          </a:r>
          <a:endParaRPr lang="en-US" sz="1800" kern="1200" dirty="0">
            <a:latin typeface="Comic Sans MS"/>
          </a:endParaRPr>
        </a:p>
      </dsp:txBody>
      <dsp:txXfrm>
        <a:off x="332678" y="74717"/>
        <a:ext cx="4242470" cy="479482"/>
      </dsp:txXfrm>
    </dsp:sp>
    <dsp:sp modelId="{17D7E0BF-675A-48B3-B280-0CFE4D67631E}">
      <dsp:nvSpPr>
        <dsp:cNvPr id="0" name=""/>
        <dsp:cNvSpPr/>
      </dsp:nvSpPr>
      <dsp:spPr>
        <a:xfrm>
          <a:off x="0" y="2491738"/>
          <a:ext cx="6134783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127" tIns="374904" rIns="47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kern="1200" dirty="0">
              <a:latin typeface="Comic Sans MS"/>
            </a:rPr>
            <a:t>Sonety</a:t>
          </a:r>
          <a:endParaRPr lang="en-US" sz="1800" kern="1200" dirty="0">
            <a:latin typeface="Comic Sans M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kern="1200" dirty="0">
              <a:latin typeface="Comic Sans MS"/>
              <a:hlinkClick xmlns:r="http://schemas.openxmlformats.org/officeDocument/2006/relationships" r:id="rId6"/>
            </a:rPr>
            <a:t>Venuša a Adonis</a:t>
          </a:r>
          <a:endParaRPr lang="en-US" sz="1800" kern="1200" dirty="0">
            <a:latin typeface="Comic Sans M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kern="1200" dirty="0">
              <a:latin typeface="Comic Sans MS"/>
              <a:hlinkClick xmlns:r="http://schemas.openxmlformats.org/officeDocument/2006/relationships" r:id="rId7"/>
            </a:rPr>
            <a:t>Znásilnenie Lukrécie</a:t>
          </a:r>
          <a:endParaRPr lang="en-US" sz="1800" kern="1200" dirty="0">
            <a:latin typeface="Comic Sans M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800" b="0" kern="1200" dirty="0">
              <a:latin typeface="Comic Sans MS"/>
            </a:rPr>
            <a:t>Fénix a hrdlička</a:t>
          </a:r>
          <a:endParaRPr lang="en-US" sz="1800" kern="1200" dirty="0">
            <a:latin typeface="Comic Sans MS"/>
          </a:endParaRPr>
        </a:p>
      </dsp:txBody>
      <dsp:txXfrm>
        <a:off x="0" y="2491738"/>
        <a:ext cx="6134783" cy="1814400"/>
      </dsp:txXfrm>
    </dsp:sp>
    <dsp:sp modelId="{8D236A26-D440-471B-890B-89CE78961FC2}">
      <dsp:nvSpPr>
        <dsp:cNvPr id="0" name=""/>
        <dsp:cNvSpPr/>
      </dsp:nvSpPr>
      <dsp:spPr>
        <a:xfrm>
          <a:off x="306739" y="2226058"/>
          <a:ext cx="42943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16" tIns="0" rIns="1623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dirty="0">
              <a:latin typeface="Comic Sans MS"/>
            </a:rPr>
            <a:t>Básne:</a:t>
          </a:r>
          <a:endParaRPr lang="en-US" sz="1800" kern="1200" dirty="0">
            <a:latin typeface="Comic Sans MS"/>
          </a:endParaRPr>
        </a:p>
      </dsp:txBody>
      <dsp:txXfrm>
        <a:off x="332678" y="2251997"/>
        <a:ext cx="424247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28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8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40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75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180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283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96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573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222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3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028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>
    <p:wipe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William_Shakespeare" TargetMode="External"/><Relationship Id="rId2" Type="http://schemas.openxmlformats.org/officeDocument/2006/relationships/hyperlink" Target="https://citaty-slavnych.sk/autori/william-shakespeare/citaty-o-jedl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Mu%C5%BE" TargetMode="External"/><Relationship Id="rId7" Type="http://schemas.openxmlformats.org/officeDocument/2006/relationships/hyperlink" Target="https://sk.wikipedia.org/wiki/1585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27._m%C3%A1j" TargetMode="External"/><Relationship Id="rId5" Type="http://schemas.openxmlformats.org/officeDocument/2006/relationships/hyperlink" Target="https://sk.wikipedia.org/wiki/1583" TargetMode="External"/><Relationship Id="rId4" Type="http://schemas.openxmlformats.org/officeDocument/2006/relationships/hyperlink" Target="https://sk.wikipedia.org/w/index.php?title=Anne_Hathawayov%C3%A1_(Shakespeare)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Busta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sk.wikipedia.org/w/index.php?title=Holy_Trinity_Church&amp;action=edit&amp;redlink=1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sk.wikipedia.org/wiki/Epita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Othello" TargetMode="External"/><Relationship Id="rId13" Type="http://schemas.openxmlformats.org/officeDocument/2006/relationships/diagramColors" Target="../diagrams/colors6.xml"/><Relationship Id="rId3" Type="http://schemas.openxmlformats.org/officeDocument/2006/relationships/hyperlink" Target="https://sk.wikipedia.org/wiki/Timon_At%C3%A9nsky" TargetMode="External"/><Relationship Id="rId7" Type="http://schemas.openxmlformats.org/officeDocument/2006/relationships/hyperlink" Target="https://sk.wikipedia.org/wiki/Kr%C3%A1%C4%BE_Lear" TargetMode="External"/><Relationship Id="rId12" Type="http://schemas.openxmlformats.org/officeDocument/2006/relationships/diagramQuickStyle" Target="../diagrams/quickStyle6.xml"/><Relationship Id="rId2" Type="http://schemas.openxmlformats.org/officeDocument/2006/relationships/hyperlink" Target="https://sk.wikipedia.org/wiki/R%C3%B3meo_a_J%C3%BAlia" TargetMode="Externa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k.wikipedia.org/wiki/Hamlet" TargetMode="External"/><Relationship Id="rId11" Type="http://schemas.openxmlformats.org/officeDocument/2006/relationships/diagramLayout" Target="../diagrams/layout6.xml"/><Relationship Id="rId5" Type="http://schemas.openxmlformats.org/officeDocument/2006/relationships/hyperlink" Target="https://sk.wikipedia.org/wiki/Macbeth_(dr%C3%A1ma)" TargetMode="External"/><Relationship Id="rId15" Type="http://schemas.openxmlformats.org/officeDocument/2006/relationships/image" Target="../media/image9.jpeg"/><Relationship Id="rId10" Type="http://schemas.openxmlformats.org/officeDocument/2006/relationships/diagramData" Target="../diagrams/data6.xml"/><Relationship Id="rId4" Type="http://schemas.openxmlformats.org/officeDocument/2006/relationships/hyperlink" Target="https://sk.wikipedia.org/wiki/Julius_Caesar_(Shakespeare)" TargetMode="External"/><Relationship Id="rId9" Type="http://schemas.openxmlformats.org/officeDocument/2006/relationships/hyperlink" Target="https://sk.wikipedia.org/wiki/Antonius_a_Kleopatra" TargetMode="External"/><Relationship Id="rId14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65D8EE0-B345-732C-3988-42592559B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3" r="2875" b="-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anchor="b">
            <a:normAutofit/>
          </a:bodyPr>
          <a:lstStyle/>
          <a:p>
            <a:r>
              <a:rPr lang="sk-SK" dirty="0">
                <a:ea typeface="+mj-lt"/>
                <a:cs typeface="+mj-lt"/>
              </a:rPr>
              <a:t>William Shakespeare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anchor="t">
            <a:normAutofit/>
          </a:bodyPr>
          <a:lstStyle/>
          <a:p>
            <a:pPr algn="ctr"/>
            <a:r>
              <a:rPr lang="sk-SK" dirty="0"/>
              <a:t>Vypracovala: </a:t>
            </a:r>
            <a:r>
              <a:rPr lang="sk-SK" dirty="0" err="1"/>
              <a:t>Maruška</a:t>
            </a:r>
            <a:r>
              <a:rPr lang="sk-SK" dirty="0"/>
              <a:t> </a:t>
            </a:r>
            <a:r>
              <a:rPr lang="sk-SK" dirty="0" err="1"/>
              <a:t>Papcunová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Obrázok 5" descr="Obrázok, na ktorom je text, osoba, muž, nosenie&#10;&#10;Automaticky generovaný popis">
            <a:extLst>
              <a:ext uri="{FF2B5EF4-FFF2-40B4-BE49-F238E27FC236}">
                <a16:creationId xmlns:a16="http://schemas.microsoft.com/office/drawing/2014/main" id="{7A4A2979-7303-C04F-8AD8-BB5B943F5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931" y="3045619"/>
            <a:ext cx="3183731" cy="318373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1A9CD8-5D8E-48DD-B6AE-196C15A2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5204" y="682072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07EC86-395D-1C13-B592-8FCC2D25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3844213" cy="2985795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Zdroje:</a:t>
            </a:r>
            <a:endParaRPr lang="sk-S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4029AB-A2F8-4F5D-BC7C-A0F1F665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916" y="629755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41F5F95-6C08-61E8-BA00-87D6EB9E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0" y="944283"/>
            <a:ext cx="5008729" cy="49447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b="0" dirty="0">
                <a:ea typeface="+mn-lt"/>
                <a:cs typeface="+mn-lt"/>
              </a:rPr>
              <a:t>Zdroj: </a:t>
            </a:r>
            <a:r>
              <a:rPr lang="sk-SK" b="0" dirty="0">
                <a:ea typeface="+mn-lt"/>
                <a:cs typeface="+mn-lt"/>
                <a:hlinkClick r:id="rId2"/>
              </a:rPr>
              <a:t>https://citaty-slavnych.sk/autori/william-shakespeare/citaty-o-jedlu/</a:t>
            </a:r>
          </a:p>
          <a:p>
            <a:r>
              <a:rPr lang="sk-SK" b="0" dirty="0">
                <a:ea typeface="+mn-lt"/>
                <a:cs typeface="+mn-lt"/>
                <a:hlinkClick r:id="rId3"/>
              </a:rPr>
              <a:t>https://sk.wikipedia.org/wiki/William_Shakespeare</a:t>
            </a:r>
            <a:endParaRPr lang="sk-SK">
              <a:ea typeface="+mn-lt"/>
              <a:cs typeface="+mn-lt"/>
            </a:endParaRPr>
          </a:p>
          <a:p>
            <a:endParaRPr lang="sk-SK" b="0" dirty="0"/>
          </a:p>
        </p:txBody>
      </p:sp>
    </p:spTree>
    <p:extLst>
      <p:ext uri="{BB962C8B-B14F-4D97-AF65-F5344CB8AC3E}">
        <p14:creationId xmlns:p14="http://schemas.microsoft.com/office/powerpoint/2010/main" val="1378476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49D184-9D1F-4194-967E-2078F06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5FB82E9-89EB-69E2-87AB-04D8FDE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20" y="484450"/>
            <a:ext cx="4133604" cy="212488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latin typeface="Comic Sans MS"/>
                <a:cs typeface="Times New Roman"/>
              </a:rPr>
              <a:t>Ďakujem za pozornosť!</a:t>
            </a:r>
          </a:p>
        </p:txBody>
      </p:sp>
      <p:pic>
        <p:nvPicPr>
          <p:cNvPr id="4" name="Obrázok 4" descr="Obrázok, na ktorom je vnútri, miestnosť, kozub, polica&#10;&#10;Automaticky generovaný popis">
            <a:extLst>
              <a:ext uri="{FF2B5EF4-FFF2-40B4-BE49-F238E27FC236}">
                <a16:creationId xmlns:a16="http://schemas.microsoft.com/office/drawing/2014/main" id="{561833DB-DBC8-0889-4A0A-8E85D62DD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4" r="9953" b="1"/>
          <a:stretch/>
        </p:blipFill>
        <p:spPr>
          <a:xfrm>
            <a:off x="5623249" y="484454"/>
            <a:ext cx="5993465" cy="5736874"/>
          </a:xfrm>
          <a:custGeom>
            <a:avLst/>
            <a:gdLst/>
            <a:ahLst/>
            <a:cxnLst/>
            <a:rect l="l" t="t" r="r" b="b"/>
            <a:pathLst>
              <a:path w="7040677" h="6180550">
                <a:moveTo>
                  <a:pt x="493688" y="34"/>
                </a:moveTo>
                <a:cubicBezTo>
                  <a:pt x="653887" y="409"/>
                  <a:pt x="854619" y="3920"/>
                  <a:pt x="1033873" y="8815"/>
                </a:cubicBezTo>
                <a:lnTo>
                  <a:pt x="6135204" y="38273"/>
                </a:lnTo>
                <a:lnTo>
                  <a:pt x="7040677" y="66047"/>
                </a:lnTo>
                <a:lnTo>
                  <a:pt x="7040677" y="6149315"/>
                </a:lnTo>
                <a:lnTo>
                  <a:pt x="6895903" y="6148904"/>
                </a:lnTo>
                <a:cubicBezTo>
                  <a:pt x="5164050" y="6146027"/>
                  <a:pt x="2763280" y="6180550"/>
                  <a:pt x="1145259" y="6180550"/>
                </a:cubicBezTo>
                <a:cubicBezTo>
                  <a:pt x="686865" y="6151091"/>
                  <a:pt x="359440" y="6180551"/>
                  <a:pt x="45113" y="6151091"/>
                </a:cubicBezTo>
                <a:cubicBezTo>
                  <a:pt x="-50932" y="4157674"/>
                  <a:pt x="23284" y="1383584"/>
                  <a:pt x="110598" y="126652"/>
                </a:cubicBezTo>
                <a:cubicBezTo>
                  <a:pt x="118105" y="-27768"/>
                  <a:pt x="111883" y="22759"/>
                  <a:pt x="262498" y="3120"/>
                </a:cubicBezTo>
                <a:cubicBezTo>
                  <a:pt x="316041" y="711"/>
                  <a:pt x="397569" y="-192"/>
                  <a:pt x="493688" y="34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D0A91AB-7772-469C-ADBF-6BA8D81AE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23249" y="484449"/>
            <a:ext cx="5993464" cy="573687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A0020E-FB7B-4A05-91FF-2F596CD4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286" y="2745855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8D9616-156F-0270-FAA9-402B57E8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00" y="3137186"/>
            <a:ext cx="4107445" cy="27577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endParaRPr lang="sk-SK" sz="2000" b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endParaRPr lang="sk-SK" sz="2000" b="0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sk-SK" sz="2000" dirty="0">
                <a:latin typeface="Times New Roman"/>
                <a:ea typeface="+mn-lt"/>
                <a:cs typeface="+mn-lt"/>
              </a:rPr>
              <a:t>„Svet je veľké javisko, na ktorom každý hrá svoju úlohu.“ — William Shakespeare</a:t>
            </a:r>
            <a:br>
              <a:rPr lang="sk-SK" sz="2000" dirty="0">
                <a:ea typeface="+mn-lt"/>
                <a:cs typeface="+mn-lt"/>
              </a:rPr>
            </a:br>
            <a:br>
              <a:rPr lang="sk-SK" sz="2000" b="0" dirty="0">
                <a:ea typeface="+mn-lt"/>
                <a:cs typeface="+mn-lt"/>
              </a:rPr>
            </a:br>
            <a:endParaRPr lang="sk-SK" sz="2000" b="0"/>
          </a:p>
          <a:p>
            <a:pPr algn="ctr">
              <a:lnSpc>
                <a:spcPct val="90000"/>
              </a:lnSpc>
            </a:pPr>
            <a:endParaRPr lang="sk-SK" sz="20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352FC5B-DB82-4476-A73C-D8B8D940F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633" y="2760799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2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449D184-9D1F-4194-967E-2078F06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E0B1BB-4098-2477-28F1-5BDC0A9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20" y="484450"/>
            <a:ext cx="4133604" cy="2124880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latin typeface="The Serif Hand"/>
              </a:rPr>
              <a:t>Obsah:</a:t>
            </a:r>
            <a:endParaRPr lang="sk-SK">
              <a:latin typeface="The Serif Hand"/>
            </a:endParaRPr>
          </a:p>
        </p:txBody>
      </p:sp>
      <p:pic>
        <p:nvPicPr>
          <p:cNvPr id="55" name="Obrázok 55" descr="Obrázok, na ktorom je objekt, minca&#10;&#10;Automaticky generovaný popis">
            <a:extLst>
              <a:ext uri="{FF2B5EF4-FFF2-40B4-BE49-F238E27FC236}">
                <a16:creationId xmlns:a16="http://schemas.microsoft.com/office/drawing/2014/main" id="{8AC15226-7C31-1525-928E-FF723C5E2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283"/>
          <a:stretch/>
        </p:blipFill>
        <p:spPr>
          <a:xfrm>
            <a:off x="5623249" y="484454"/>
            <a:ext cx="5993465" cy="5736874"/>
          </a:xfrm>
          <a:custGeom>
            <a:avLst/>
            <a:gdLst/>
            <a:ahLst/>
            <a:cxnLst/>
            <a:rect l="l" t="t" r="r" b="b"/>
            <a:pathLst>
              <a:path w="7040677" h="6180550">
                <a:moveTo>
                  <a:pt x="493688" y="34"/>
                </a:moveTo>
                <a:cubicBezTo>
                  <a:pt x="653887" y="409"/>
                  <a:pt x="854619" y="3920"/>
                  <a:pt x="1033873" y="8815"/>
                </a:cubicBezTo>
                <a:lnTo>
                  <a:pt x="6135204" y="38273"/>
                </a:lnTo>
                <a:lnTo>
                  <a:pt x="7040677" y="66047"/>
                </a:lnTo>
                <a:lnTo>
                  <a:pt x="7040677" y="6149315"/>
                </a:lnTo>
                <a:lnTo>
                  <a:pt x="6895903" y="6148904"/>
                </a:lnTo>
                <a:cubicBezTo>
                  <a:pt x="5164050" y="6146027"/>
                  <a:pt x="2763280" y="6180550"/>
                  <a:pt x="1145259" y="6180550"/>
                </a:cubicBezTo>
                <a:cubicBezTo>
                  <a:pt x="686865" y="6151091"/>
                  <a:pt x="359440" y="6180551"/>
                  <a:pt x="45113" y="6151091"/>
                </a:cubicBezTo>
                <a:cubicBezTo>
                  <a:pt x="-50932" y="4157674"/>
                  <a:pt x="23284" y="1383584"/>
                  <a:pt x="110598" y="126652"/>
                </a:cubicBezTo>
                <a:cubicBezTo>
                  <a:pt x="118105" y="-27768"/>
                  <a:pt x="111883" y="22759"/>
                  <a:pt x="262498" y="3120"/>
                </a:cubicBezTo>
                <a:cubicBezTo>
                  <a:pt x="316041" y="711"/>
                  <a:pt x="397569" y="-192"/>
                  <a:pt x="493688" y="34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D0A91AB-7772-469C-ADBF-6BA8D81AE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23249" y="484449"/>
            <a:ext cx="5993464" cy="573687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AA0020E-FB7B-4A05-91FF-2F596CD4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286" y="2745855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52FC5B-DB82-4476-A73C-D8B8D940F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633" y="2760799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7DCF278-61DB-674D-CEF7-69F9D08F4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88283"/>
              </p:ext>
            </p:extLst>
          </p:nvPr>
        </p:nvGraphicFramePr>
        <p:xfrm>
          <a:off x="1179900" y="3137186"/>
          <a:ext cx="4107445" cy="275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719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4" descr="Obrázok, na ktorom je strom, vonkajšie, dom, obloha&#10;&#10;Automaticky generovaný popis">
            <a:extLst>
              <a:ext uri="{FF2B5EF4-FFF2-40B4-BE49-F238E27FC236}">
                <a16:creationId xmlns:a16="http://schemas.microsoft.com/office/drawing/2014/main" id="{401C472D-8BD0-4846-A0B4-582812D28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0" b="279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B36956-2C47-E726-661E-33BB4328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latin typeface="The Serif Hand"/>
              </a:rPr>
              <a:t>Život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65B69E-72A8-7855-7F42-B92A44E9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77485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sk-SK" sz="1500" b="0" dirty="0">
                <a:latin typeface="Comic Sans MS"/>
                <a:ea typeface="+mn-lt"/>
                <a:cs typeface="+mn-lt"/>
              </a:rPr>
              <a:t>William Shakespeare sa narodil ako tretie z ôsmich detí</a:t>
            </a:r>
            <a:endParaRPr lang="sk-SK" sz="1500" dirty="0">
              <a:latin typeface="Comic Sans MS"/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sk-SK" sz="1500" b="0" dirty="0">
                <a:latin typeface="Comic Sans MS"/>
                <a:ea typeface="+mn-lt"/>
                <a:cs typeface="+mn-lt"/>
              </a:rPr>
              <a:t>Jeho otec bol v </a:t>
            </a:r>
            <a:r>
              <a:rPr lang="sk-SK" sz="1500" b="0" dirty="0" err="1">
                <a:latin typeface="Comic Sans MS"/>
                <a:ea typeface="+mn-lt"/>
                <a:cs typeface="+mn-lt"/>
              </a:rPr>
              <a:t>Stratforde</a:t>
            </a:r>
            <a:r>
              <a:rPr lang="sk-SK" sz="1500" b="0" dirty="0">
                <a:latin typeface="Comic Sans MS"/>
                <a:ea typeface="+mn-lt"/>
                <a:cs typeface="+mn-lt"/>
              </a:rPr>
              <a:t> považovaný za významného </a:t>
            </a:r>
            <a:r>
              <a:rPr lang="sk-SK" sz="1500" b="0" dirty="0">
                <a:latin typeface="Comic Sans MS"/>
                <a:ea typeface="+mn-lt"/>
                <a:cs typeface="+mn-lt"/>
                <a:hlinkClick r:id="rId3"/>
              </a:rPr>
              <a:t>muža</a:t>
            </a:r>
            <a:endParaRPr lang="sk-SK" sz="1500" dirty="0">
              <a:latin typeface="Comic Sans MS"/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sk-SK" sz="1500" b="0" dirty="0">
                <a:latin typeface="Comic Sans MS"/>
                <a:ea typeface="+mn-lt"/>
                <a:cs typeface="+mn-lt"/>
              </a:rPr>
              <a:t>Shakespeare pravdepodobne navštevoval Gymnázium Eduarda VI. v </a:t>
            </a:r>
            <a:r>
              <a:rPr lang="sk-SK" sz="1500" b="0" dirty="0" err="1">
                <a:latin typeface="Comic Sans MS"/>
                <a:ea typeface="+mn-lt"/>
                <a:cs typeface="+mn-lt"/>
              </a:rPr>
              <a:t>Stratforde</a:t>
            </a:r>
            <a:endParaRPr lang="sk-SK" sz="1500" dirty="0">
              <a:latin typeface="Comic Sans MS"/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sk-SK" sz="1500" b="0" dirty="0">
                <a:latin typeface="Comic Sans MS"/>
                <a:ea typeface="+mn-lt"/>
                <a:cs typeface="+mn-lt"/>
              </a:rPr>
              <a:t>Ako osemnásťročný sa oženil s </a:t>
            </a:r>
            <a:r>
              <a:rPr lang="sk-SK" sz="1500" b="0" dirty="0">
                <a:latin typeface="Comic Sans MS"/>
                <a:ea typeface="+mn-lt"/>
                <a:cs typeface="+mn-lt"/>
                <a:hlinkClick r:id="rId4"/>
              </a:rPr>
              <a:t>Anne Hathawayovou</a:t>
            </a:r>
            <a:endParaRPr lang="sk-SK" sz="1500" dirty="0">
              <a:latin typeface="Comic Sans MS"/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sk-SK" sz="1500" b="0" dirty="0">
                <a:latin typeface="Comic Sans MS"/>
                <a:ea typeface="+mn-lt"/>
                <a:cs typeface="+mn-lt"/>
              </a:rPr>
              <a:t> Anne bola dcérou farmára zo </a:t>
            </a:r>
            <a:r>
              <a:rPr lang="sk-SK" sz="1500" b="0" dirty="0" err="1">
                <a:latin typeface="Comic Sans MS"/>
                <a:ea typeface="+mn-lt"/>
                <a:cs typeface="+mn-lt"/>
              </a:rPr>
              <a:t>Shothery</a:t>
            </a:r>
            <a:r>
              <a:rPr lang="sk-SK" sz="1500" b="0" dirty="0">
                <a:latin typeface="Comic Sans MS"/>
                <a:ea typeface="+mn-lt"/>
                <a:cs typeface="+mn-lt"/>
              </a:rPr>
              <a:t> a svadba sa konala neobvykle rýchlo </a:t>
            </a:r>
            <a:endParaRPr lang="sk-SK" sz="1500" dirty="0">
              <a:latin typeface="Comic Sans MS"/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sk-SK" sz="1500" b="0" dirty="0">
                <a:latin typeface="Comic Sans MS"/>
                <a:ea typeface="+mn-lt"/>
                <a:cs typeface="+mn-lt"/>
              </a:rPr>
              <a:t> V roku </a:t>
            </a:r>
            <a:r>
              <a:rPr lang="sk-SK" sz="1500" b="0" dirty="0">
                <a:latin typeface="Comic Sans MS"/>
                <a:ea typeface="+mn-lt"/>
                <a:cs typeface="+mn-lt"/>
                <a:hlinkClick r:id="rId5"/>
              </a:rPr>
              <a:t>1583</a:t>
            </a:r>
            <a:r>
              <a:rPr lang="sk-SK" sz="1500" b="0" dirty="0">
                <a:latin typeface="Comic Sans MS"/>
                <a:ea typeface="+mn-lt"/>
                <a:cs typeface="+mn-lt"/>
              </a:rPr>
              <a:t> sa im narodila dcéra </a:t>
            </a:r>
            <a:r>
              <a:rPr lang="sk-SK" sz="1500" b="0" dirty="0" err="1">
                <a:latin typeface="Comic Sans MS"/>
                <a:ea typeface="+mn-lt"/>
                <a:cs typeface="+mn-lt"/>
              </a:rPr>
              <a:t>Susanna</a:t>
            </a:r>
            <a:r>
              <a:rPr lang="sk-SK" sz="1500" b="0" dirty="0">
                <a:latin typeface="Comic Sans MS"/>
                <a:ea typeface="+mn-lt"/>
                <a:cs typeface="+mn-lt"/>
              </a:rPr>
              <a:t> (pokrstená </a:t>
            </a:r>
            <a:r>
              <a:rPr lang="sk-SK" sz="1500" b="0" dirty="0">
                <a:latin typeface="Comic Sans MS"/>
                <a:ea typeface="+mn-lt"/>
                <a:cs typeface="+mn-lt"/>
                <a:hlinkClick r:id="rId6"/>
              </a:rPr>
              <a:t>27. mája</a:t>
            </a:r>
            <a:r>
              <a:rPr lang="sk-SK" sz="1500" b="0" dirty="0">
                <a:latin typeface="Comic Sans MS"/>
                <a:ea typeface="+mn-lt"/>
                <a:cs typeface="+mn-lt"/>
              </a:rPr>
              <a:t>) a v roku </a:t>
            </a:r>
            <a:r>
              <a:rPr lang="sk-SK" sz="1500" b="0" dirty="0">
                <a:latin typeface="Comic Sans MS"/>
                <a:ea typeface="+mn-lt"/>
                <a:cs typeface="+mn-lt"/>
                <a:hlinkClick r:id="rId7"/>
              </a:rPr>
              <a:t>1585</a:t>
            </a:r>
            <a:r>
              <a:rPr lang="sk-SK" sz="1500" b="0" dirty="0">
                <a:latin typeface="Comic Sans MS"/>
                <a:ea typeface="+mn-lt"/>
                <a:cs typeface="+mn-lt"/>
              </a:rPr>
              <a:t> prišli na svet dvojčatá </a:t>
            </a:r>
            <a:r>
              <a:rPr lang="sk-SK" sz="1500" b="0" dirty="0" err="1">
                <a:latin typeface="Comic Sans MS"/>
                <a:ea typeface="+mn-lt"/>
                <a:cs typeface="+mn-lt"/>
              </a:rPr>
              <a:t>Hamnet</a:t>
            </a:r>
            <a:r>
              <a:rPr lang="sk-SK" sz="1500" b="0" dirty="0">
                <a:latin typeface="Comic Sans MS"/>
                <a:ea typeface="+mn-lt"/>
                <a:cs typeface="+mn-lt"/>
              </a:rPr>
              <a:t> a </a:t>
            </a:r>
            <a:r>
              <a:rPr lang="sk-SK" sz="1500" b="0" dirty="0" err="1">
                <a:latin typeface="Comic Sans MS"/>
                <a:ea typeface="+mn-lt"/>
                <a:cs typeface="+mn-lt"/>
              </a:rPr>
              <a:t>Judith</a:t>
            </a:r>
            <a:endParaRPr lang="sk-SK" sz="1500" dirty="0">
              <a:latin typeface="Comic Sans MS"/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sk-SK" sz="1500" b="0" dirty="0">
                <a:latin typeface="Comic Sans MS"/>
                <a:ea typeface="+mn-lt"/>
                <a:cs typeface="+mn-lt"/>
              </a:rPr>
              <a:t> Shakespearov jediný syn, ktorého meno pripomína aj jedna z jeho najslávnejších hier, Hamlet, však zomrel v mladom veku</a:t>
            </a:r>
            <a:endParaRPr lang="sk-SK" sz="15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2488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1">
            <a:extLst>
              <a:ext uri="{FF2B5EF4-FFF2-40B4-BE49-F238E27FC236}">
                <a16:creationId xmlns:a16="http://schemas.microsoft.com/office/drawing/2014/main" id="{F4A20147-1DF8-4017-9396-B7524364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63">
            <a:extLst>
              <a:ext uri="{FF2B5EF4-FFF2-40B4-BE49-F238E27FC236}">
                <a16:creationId xmlns:a16="http://schemas.microsoft.com/office/drawing/2014/main" id="{8AB7A03C-D706-4B79-B1B8-585AD77D1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647" y="472033"/>
            <a:ext cx="8856267" cy="5086727"/>
          </a:xfrm>
          <a:custGeom>
            <a:avLst/>
            <a:gdLst>
              <a:gd name="connsiteX0" fmla="*/ 3259012 w 8764350"/>
              <a:gd name="connsiteY0" fmla="*/ 2 h 4883281"/>
              <a:gd name="connsiteX1" fmla="*/ 7808335 w 8764350"/>
              <a:gd name="connsiteY1" fmla="*/ 594653 h 4883281"/>
              <a:gd name="connsiteX2" fmla="*/ 8489725 w 8764350"/>
              <a:gd name="connsiteY2" fmla="*/ 3215549 h 4883281"/>
              <a:gd name="connsiteX3" fmla="*/ 7259020 w 8764350"/>
              <a:gd name="connsiteY3" fmla="*/ 4136182 h 4883281"/>
              <a:gd name="connsiteX4" fmla="*/ 7158079 w 8764350"/>
              <a:gd name="connsiteY4" fmla="*/ 4777393 h 4883281"/>
              <a:gd name="connsiteX5" fmla="*/ 5781105 w 8764350"/>
              <a:gd name="connsiteY5" fmla="*/ 4557321 h 4883281"/>
              <a:gd name="connsiteX6" fmla="*/ 1370649 w 8764350"/>
              <a:gd name="connsiteY6" fmla="*/ 4781690 h 4883281"/>
              <a:gd name="connsiteX7" fmla="*/ 11353 w 8764350"/>
              <a:gd name="connsiteY7" fmla="*/ 2626604 h 4883281"/>
              <a:gd name="connsiteX8" fmla="*/ 1934008 w 8764350"/>
              <a:gd name="connsiteY8" fmla="*/ 120858 h 4883281"/>
              <a:gd name="connsiteX9" fmla="*/ 3259012 w 8764350"/>
              <a:gd name="connsiteY9" fmla="*/ 2 h 4883281"/>
              <a:gd name="connsiteX0" fmla="*/ 3259012 w 8764350"/>
              <a:gd name="connsiteY0" fmla="*/ 2 h 4882645"/>
              <a:gd name="connsiteX1" fmla="*/ 7808335 w 8764350"/>
              <a:gd name="connsiteY1" fmla="*/ 594653 h 4882645"/>
              <a:gd name="connsiteX2" fmla="*/ 8489725 w 8764350"/>
              <a:gd name="connsiteY2" fmla="*/ 3215549 h 4882645"/>
              <a:gd name="connsiteX3" fmla="*/ 7259020 w 8764350"/>
              <a:gd name="connsiteY3" fmla="*/ 4136182 h 4882645"/>
              <a:gd name="connsiteX4" fmla="*/ 7245828 w 8764350"/>
              <a:gd name="connsiteY4" fmla="*/ 4809310 h 4882645"/>
              <a:gd name="connsiteX5" fmla="*/ 5781105 w 8764350"/>
              <a:gd name="connsiteY5" fmla="*/ 4557321 h 4882645"/>
              <a:gd name="connsiteX6" fmla="*/ 1370649 w 8764350"/>
              <a:gd name="connsiteY6" fmla="*/ 4781690 h 4882645"/>
              <a:gd name="connsiteX7" fmla="*/ 11353 w 8764350"/>
              <a:gd name="connsiteY7" fmla="*/ 2626604 h 4882645"/>
              <a:gd name="connsiteX8" fmla="*/ 1934008 w 8764350"/>
              <a:gd name="connsiteY8" fmla="*/ 120858 h 4882645"/>
              <a:gd name="connsiteX9" fmla="*/ 3259012 w 8764350"/>
              <a:gd name="connsiteY9" fmla="*/ 2 h 488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64350" h="4882645">
                <a:moveTo>
                  <a:pt x="3259012" y="2"/>
                </a:moveTo>
                <a:cubicBezTo>
                  <a:pt x="4858763" y="-1060"/>
                  <a:pt x="7055871" y="317235"/>
                  <a:pt x="7808335" y="594653"/>
                </a:cubicBezTo>
                <a:cubicBezTo>
                  <a:pt x="8811622" y="964544"/>
                  <a:pt x="9001190" y="2219751"/>
                  <a:pt x="8489725" y="3215549"/>
                </a:cubicBezTo>
                <a:cubicBezTo>
                  <a:pt x="8280935" y="3681978"/>
                  <a:pt x="7440966" y="3875003"/>
                  <a:pt x="7259020" y="4136182"/>
                </a:cubicBezTo>
                <a:cubicBezTo>
                  <a:pt x="6924513" y="4435250"/>
                  <a:pt x="7245828" y="4809310"/>
                  <a:pt x="7245828" y="4809310"/>
                </a:cubicBezTo>
                <a:cubicBezTo>
                  <a:pt x="6919126" y="4661742"/>
                  <a:pt x="6760301" y="4561924"/>
                  <a:pt x="5781105" y="4557321"/>
                </a:cubicBezTo>
                <a:cubicBezTo>
                  <a:pt x="4801909" y="4552718"/>
                  <a:pt x="2332269" y="5103475"/>
                  <a:pt x="1370649" y="4781690"/>
                </a:cubicBezTo>
                <a:cubicBezTo>
                  <a:pt x="409029" y="4459905"/>
                  <a:pt x="-82538" y="3403409"/>
                  <a:pt x="11353" y="2626604"/>
                </a:cubicBezTo>
                <a:cubicBezTo>
                  <a:pt x="105243" y="1849799"/>
                  <a:pt x="634508" y="459516"/>
                  <a:pt x="1934008" y="120858"/>
                </a:cubicBezTo>
                <a:cubicBezTo>
                  <a:pt x="2258884" y="36194"/>
                  <a:pt x="2725761" y="356"/>
                  <a:pt x="325901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65">
            <a:extLst>
              <a:ext uri="{FF2B5EF4-FFF2-40B4-BE49-F238E27FC236}">
                <a16:creationId xmlns:a16="http://schemas.microsoft.com/office/drawing/2014/main" id="{FAAFBB11-A278-4512-A224-DAD37776A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253" y="519374"/>
            <a:ext cx="8856267" cy="5086727"/>
          </a:xfrm>
          <a:custGeom>
            <a:avLst/>
            <a:gdLst>
              <a:gd name="connsiteX0" fmla="*/ 3259012 w 8764350"/>
              <a:gd name="connsiteY0" fmla="*/ 2 h 4883281"/>
              <a:gd name="connsiteX1" fmla="*/ 7808335 w 8764350"/>
              <a:gd name="connsiteY1" fmla="*/ 594653 h 4883281"/>
              <a:gd name="connsiteX2" fmla="*/ 8489725 w 8764350"/>
              <a:gd name="connsiteY2" fmla="*/ 3215549 h 4883281"/>
              <a:gd name="connsiteX3" fmla="*/ 7259020 w 8764350"/>
              <a:gd name="connsiteY3" fmla="*/ 4136182 h 4883281"/>
              <a:gd name="connsiteX4" fmla="*/ 7158079 w 8764350"/>
              <a:gd name="connsiteY4" fmla="*/ 4777393 h 4883281"/>
              <a:gd name="connsiteX5" fmla="*/ 5781105 w 8764350"/>
              <a:gd name="connsiteY5" fmla="*/ 4557321 h 4883281"/>
              <a:gd name="connsiteX6" fmla="*/ 1370649 w 8764350"/>
              <a:gd name="connsiteY6" fmla="*/ 4781690 h 4883281"/>
              <a:gd name="connsiteX7" fmla="*/ 11353 w 8764350"/>
              <a:gd name="connsiteY7" fmla="*/ 2626604 h 4883281"/>
              <a:gd name="connsiteX8" fmla="*/ 1934008 w 8764350"/>
              <a:gd name="connsiteY8" fmla="*/ 120858 h 4883281"/>
              <a:gd name="connsiteX9" fmla="*/ 3259012 w 8764350"/>
              <a:gd name="connsiteY9" fmla="*/ 2 h 4883281"/>
              <a:gd name="connsiteX0" fmla="*/ 3259012 w 8764350"/>
              <a:gd name="connsiteY0" fmla="*/ 2 h 4882645"/>
              <a:gd name="connsiteX1" fmla="*/ 7808335 w 8764350"/>
              <a:gd name="connsiteY1" fmla="*/ 594653 h 4882645"/>
              <a:gd name="connsiteX2" fmla="*/ 8489725 w 8764350"/>
              <a:gd name="connsiteY2" fmla="*/ 3215549 h 4882645"/>
              <a:gd name="connsiteX3" fmla="*/ 7259020 w 8764350"/>
              <a:gd name="connsiteY3" fmla="*/ 4136182 h 4882645"/>
              <a:gd name="connsiteX4" fmla="*/ 7245828 w 8764350"/>
              <a:gd name="connsiteY4" fmla="*/ 4809310 h 4882645"/>
              <a:gd name="connsiteX5" fmla="*/ 5781105 w 8764350"/>
              <a:gd name="connsiteY5" fmla="*/ 4557321 h 4882645"/>
              <a:gd name="connsiteX6" fmla="*/ 1370649 w 8764350"/>
              <a:gd name="connsiteY6" fmla="*/ 4781690 h 4882645"/>
              <a:gd name="connsiteX7" fmla="*/ 11353 w 8764350"/>
              <a:gd name="connsiteY7" fmla="*/ 2626604 h 4882645"/>
              <a:gd name="connsiteX8" fmla="*/ 1934008 w 8764350"/>
              <a:gd name="connsiteY8" fmla="*/ 120858 h 4882645"/>
              <a:gd name="connsiteX9" fmla="*/ 3259012 w 8764350"/>
              <a:gd name="connsiteY9" fmla="*/ 2 h 488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64350" h="4882645">
                <a:moveTo>
                  <a:pt x="3259012" y="2"/>
                </a:moveTo>
                <a:cubicBezTo>
                  <a:pt x="4858763" y="-1060"/>
                  <a:pt x="7055871" y="317235"/>
                  <a:pt x="7808335" y="594653"/>
                </a:cubicBezTo>
                <a:cubicBezTo>
                  <a:pt x="8811622" y="964544"/>
                  <a:pt x="9001190" y="2219751"/>
                  <a:pt x="8489725" y="3215549"/>
                </a:cubicBezTo>
                <a:cubicBezTo>
                  <a:pt x="8280935" y="3681978"/>
                  <a:pt x="7440966" y="3875003"/>
                  <a:pt x="7259020" y="4136182"/>
                </a:cubicBezTo>
                <a:cubicBezTo>
                  <a:pt x="6924513" y="4435250"/>
                  <a:pt x="7245828" y="4809310"/>
                  <a:pt x="7245828" y="4809310"/>
                </a:cubicBezTo>
                <a:cubicBezTo>
                  <a:pt x="6919126" y="4661742"/>
                  <a:pt x="6760301" y="4561924"/>
                  <a:pt x="5781105" y="4557321"/>
                </a:cubicBezTo>
                <a:cubicBezTo>
                  <a:pt x="4801909" y="4552718"/>
                  <a:pt x="2332269" y="5103475"/>
                  <a:pt x="1370649" y="4781690"/>
                </a:cubicBezTo>
                <a:cubicBezTo>
                  <a:pt x="409029" y="4459905"/>
                  <a:pt x="-82538" y="3403409"/>
                  <a:pt x="11353" y="2626604"/>
                </a:cubicBezTo>
                <a:cubicBezTo>
                  <a:pt x="105243" y="1849799"/>
                  <a:pt x="634508" y="459516"/>
                  <a:pt x="1934008" y="120858"/>
                </a:cubicBezTo>
                <a:cubicBezTo>
                  <a:pt x="2258884" y="36194"/>
                  <a:pt x="2725761" y="356"/>
                  <a:pt x="3259012" y="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7" name="Obrázok 57" descr="Obrázok, na ktorom je text, budova, cesta, vonkajšie&#10;&#10;Automaticky generovaný popis">
            <a:extLst>
              <a:ext uri="{FF2B5EF4-FFF2-40B4-BE49-F238E27FC236}">
                <a16:creationId xmlns:a16="http://schemas.microsoft.com/office/drawing/2014/main" id="{C15AE8D6-BE05-0586-DEEC-FF4BA19EF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9" r="17436" b="1"/>
          <a:stretch/>
        </p:blipFill>
        <p:spPr>
          <a:xfrm>
            <a:off x="8701789" y="3905549"/>
            <a:ext cx="2229044" cy="2119473"/>
          </a:xfrm>
          <a:custGeom>
            <a:avLst/>
            <a:gdLst/>
            <a:ahLst/>
            <a:cxnLst/>
            <a:rect l="l" t="t" r="r" b="b"/>
            <a:pathLst>
              <a:path w="3217072" h="3058933">
                <a:moveTo>
                  <a:pt x="1507542" y="266"/>
                </a:moveTo>
                <a:cubicBezTo>
                  <a:pt x="2679034" y="-15637"/>
                  <a:pt x="3217072" y="684886"/>
                  <a:pt x="3217072" y="1529408"/>
                </a:cubicBezTo>
                <a:cubicBezTo>
                  <a:pt x="3217072" y="2882814"/>
                  <a:pt x="2170150" y="3042647"/>
                  <a:pt x="1634762" y="3058550"/>
                </a:cubicBezTo>
                <a:cubicBezTo>
                  <a:pt x="1099374" y="3074453"/>
                  <a:pt x="57752" y="2595714"/>
                  <a:pt x="4744" y="1624824"/>
                </a:cubicBezTo>
                <a:cubicBezTo>
                  <a:pt x="-48264" y="653934"/>
                  <a:pt x="336050" y="16169"/>
                  <a:pt x="1507542" y="266"/>
                </a:cubicBezTo>
                <a:close/>
              </a:path>
            </a:pathLst>
          </a:custGeom>
        </p:spPr>
      </p:pic>
      <p:sp>
        <p:nvSpPr>
          <p:cNvPr id="82" name="Oval 5">
            <a:extLst>
              <a:ext uri="{FF2B5EF4-FFF2-40B4-BE49-F238E27FC236}">
                <a16:creationId xmlns:a16="http://schemas.microsoft.com/office/drawing/2014/main" id="{B5835E54-7403-48DD-A140-4503053C7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790" y="3905549"/>
            <a:ext cx="2229043" cy="2119472"/>
          </a:xfrm>
          <a:custGeom>
            <a:avLst/>
            <a:gdLst>
              <a:gd name="connsiteX0" fmla="*/ 0 w 3164619"/>
              <a:gd name="connsiteY0" fmla="*/ 1529142 h 3058283"/>
              <a:gd name="connsiteX1" fmla="*/ 1582310 w 3164619"/>
              <a:gd name="connsiteY1" fmla="*/ 0 h 3058283"/>
              <a:gd name="connsiteX2" fmla="*/ 3164620 w 3164619"/>
              <a:gd name="connsiteY2" fmla="*/ 1529142 h 3058283"/>
              <a:gd name="connsiteX3" fmla="*/ 1582310 w 3164619"/>
              <a:gd name="connsiteY3" fmla="*/ 3058284 h 3058283"/>
              <a:gd name="connsiteX4" fmla="*/ 0 w 3164619"/>
              <a:gd name="connsiteY4" fmla="*/ 1529142 h 3058283"/>
              <a:gd name="connsiteX0" fmla="*/ 294 w 3164914"/>
              <a:gd name="connsiteY0" fmla="*/ 1529142 h 3058284"/>
              <a:gd name="connsiteX1" fmla="*/ 1487189 w 3164914"/>
              <a:gd name="connsiteY1" fmla="*/ 0 h 3058284"/>
              <a:gd name="connsiteX2" fmla="*/ 3164914 w 3164914"/>
              <a:gd name="connsiteY2" fmla="*/ 1529142 h 3058284"/>
              <a:gd name="connsiteX3" fmla="*/ 1582604 w 3164914"/>
              <a:gd name="connsiteY3" fmla="*/ 3058284 h 3058284"/>
              <a:gd name="connsiteX4" fmla="*/ 294 w 3164914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93 w 3164813"/>
              <a:gd name="connsiteY0" fmla="*/ 1529142 h 3058284"/>
              <a:gd name="connsiteX1" fmla="*/ 1487088 w 3164813"/>
              <a:gd name="connsiteY1" fmla="*/ 0 h 3058284"/>
              <a:gd name="connsiteX2" fmla="*/ 3164813 w 3164813"/>
              <a:gd name="connsiteY2" fmla="*/ 1529142 h 3058284"/>
              <a:gd name="connsiteX3" fmla="*/ 1582503 w 3164813"/>
              <a:gd name="connsiteY3" fmla="*/ 3058284 h 3058284"/>
              <a:gd name="connsiteX4" fmla="*/ 193 w 3164813"/>
              <a:gd name="connsiteY4" fmla="*/ 1529142 h 3058284"/>
              <a:gd name="connsiteX0" fmla="*/ 184 w 3212512"/>
              <a:gd name="connsiteY0" fmla="*/ 1624823 h 3061381"/>
              <a:gd name="connsiteX1" fmla="*/ 1534787 w 3212512"/>
              <a:gd name="connsiteY1" fmla="*/ 265 h 3061381"/>
              <a:gd name="connsiteX2" fmla="*/ 3212512 w 3212512"/>
              <a:gd name="connsiteY2" fmla="*/ 1529407 h 3061381"/>
              <a:gd name="connsiteX3" fmla="*/ 1630202 w 3212512"/>
              <a:gd name="connsiteY3" fmla="*/ 3058549 h 3061381"/>
              <a:gd name="connsiteX4" fmla="*/ 184 w 3212512"/>
              <a:gd name="connsiteY4" fmla="*/ 1624823 h 3061381"/>
              <a:gd name="connsiteX0" fmla="*/ 335 w 3212663"/>
              <a:gd name="connsiteY0" fmla="*/ 1624823 h 3058748"/>
              <a:gd name="connsiteX1" fmla="*/ 1503133 w 3212663"/>
              <a:gd name="connsiteY1" fmla="*/ 265 h 3058748"/>
              <a:gd name="connsiteX2" fmla="*/ 3212663 w 3212663"/>
              <a:gd name="connsiteY2" fmla="*/ 1529407 h 3058748"/>
              <a:gd name="connsiteX3" fmla="*/ 1630353 w 3212663"/>
              <a:gd name="connsiteY3" fmla="*/ 3058549 h 3058748"/>
              <a:gd name="connsiteX4" fmla="*/ 335 w 3212663"/>
              <a:gd name="connsiteY4" fmla="*/ 1624823 h 3058748"/>
              <a:gd name="connsiteX0" fmla="*/ 892 w 3213220"/>
              <a:gd name="connsiteY0" fmla="*/ 1624823 h 3058748"/>
              <a:gd name="connsiteX1" fmla="*/ 1503690 w 3213220"/>
              <a:gd name="connsiteY1" fmla="*/ 265 h 3058748"/>
              <a:gd name="connsiteX2" fmla="*/ 3213220 w 3213220"/>
              <a:gd name="connsiteY2" fmla="*/ 1529407 h 3058748"/>
              <a:gd name="connsiteX3" fmla="*/ 1630910 w 3213220"/>
              <a:gd name="connsiteY3" fmla="*/ 3058549 h 3058748"/>
              <a:gd name="connsiteX4" fmla="*/ 892 w 3213220"/>
              <a:gd name="connsiteY4" fmla="*/ 1624823 h 3058748"/>
              <a:gd name="connsiteX0" fmla="*/ 4743 w 3217071"/>
              <a:gd name="connsiteY0" fmla="*/ 1624823 h 3058932"/>
              <a:gd name="connsiteX1" fmla="*/ 1507541 w 3217071"/>
              <a:gd name="connsiteY1" fmla="*/ 265 h 3058932"/>
              <a:gd name="connsiteX2" fmla="*/ 3217071 w 3217071"/>
              <a:gd name="connsiteY2" fmla="*/ 1529407 h 3058932"/>
              <a:gd name="connsiteX3" fmla="*/ 1634761 w 3217071"/>
              <a:gd name="connsiteY3" fmla="*/ 3058549 h 3058932"/>
              <a:gd name="connsiteX4" fmla="*/ 4743 w 3217071"/>
              <a:gd name="connsiteY4" fmla="*/ 1624823 h 305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071" h="3058932">
                <a:moveTo>
                  <a:pt x="4743" y="1624823"/>
                </a:moveTo>
                <a:cubicBezTo>
                  <a:pt x="-48265" y="653933"/>
                  <a:pt x="336049" y="16168"/>
                  <a:pt x="1507541" y="265"/>
                </a:cubicBezTo>
                <a:cubicBezTo>
                  <a:pt x="2679033" y="-15638"/>
                  <a:pt x="3217071" y="684885"/>
                  <a:pt x="3217071" y="1529407"/>
                </a:cubicBezTo>
                <a:cubicBezTo>
                  <a:pt x="3217071" y="2882813"/>
                  <a:pt x="2170149" y="3042646"/>
                  <a:pt x="1634761" y="3058549"/>
                </a:cubicBezTo>
                <a:cubicBezTo>
                  <a:pt x="1099373" y="3074452"/>
                  <a:pt x="57751" y="2595713"/>
                  <a:pt x="4743" y="162482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BECD93E-F2F7-D981-A1D8-0D56DA2E7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483906"/>
              </p:ext>
            </p:extLst>
          </p:nvPr>
        </p:nvGraphicFramePr>
        <p:xfrm>
          <a:off x="2154320" y="1165346"/>
          <a:ext cx="6681516" cy="407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983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8AA6D4EC-667E-75AF-8BD4-452E7F8FB46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20722" y="694765"/>
          <a:ext cx="4999077" cy="537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E7578E9-A31D-1123-4F80-338DBAA3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510117"/>
            <a:ext cx="5072743" cy="355866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sk-SK" sz="2000" b="0" dirty="0">
                <a:latin typeface="Comic Sans MS"/>
                <a:ea typeface="+mn-lt"/>
                <a:cs typeface="+mn-lt"/>
              </a:rPr>
              <a:t>Shakespeare je pochovaný pred oltárom kostola </a:t>
            </a:r>
            <a:r>
              <a:rPr lang="sk-SK" sz="2000" b="0" dirty="0">
                <a:latin typeface="Comic Sans MS"/>
                <a:ea typeface="+mn-lt"/>
                <a:cs typeface="+mn-lt"/>
                <a:hlinkClick r:id="rId7"/>
              </a:rPr>
              <a:t>Holy Trinity Church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 v mestečku </a:t>
            </a:r>
            <a:r>
              <a:rPr lang="sk-SK" sz="2000" b="0" dirty="0" err="1">
                <a:latin typeface="Comic Sans MS"/>
                <a:ea typeface="+mn-lt"/>
                <a:cs typeface="+mn-lt"/>
              </a:rPr>
              <a:t>Stratford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-</a:t>
            </a:r>
            <a:r>
              <a:rPr lang="sk-SK" sz="2000" b="0" dirty="0" err="1">
                <a:latin typeface="Comic Sans MS"/>
                <a:ea typeface="+mn-lt"/>
                <a:cs typeface="+mn-lt"/>
              </a:rPr>
              <a:t>upon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-Avon</a:t>
            </a:r>
          </a:p>
          <a:p>
            <a:r>
              <a:rPr lang="sk-SK" sz="2000" b="0" dirty="0">
                <a:latin typeface="Comic Sans MS"/>
                <a:ea typeface="+mn-lt"/>
                <a:cs typeface="+mn-lt"/>
              </a:rPr>
              <a:t> Na stene neďaleko Shakespearovho hrobu je umiestnená jeho </a:t>
            </a:r>
            <a:r>
              <a:rPr lang="sk-SK" sz="2000" b="0" dirty="0">
                <a:latin typeface="Comic Sans MS"/>
                <a:ea typeface="+mn-lt"/>
                <a:cs typeface="+mn-lt"/>
                <a:hlinkClick r:id="rId8"/>
              </a:rPr>
              <a:t>busta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 </a:t>
            </a:r>
          </a:p>
          <a:p>
            <a:r>
              <a:rPr lang="sk-SK" sz="2000" b="0" dirty="0">
                <a:latin typeface="Comic Sans MS"/>
                <a:ea typeface="+mn-lt"/>
                <a:cs typeface="+mn-lt"/>
              </a:rPr>
              <a:t>Vraví sa, že Shakespeare si sám napísal i </a:t>
            </a:r>
            <a:r>
              <a:rPr lang="sk-SK" sz="2000" b="0" dirty="0">
                <a:latin typeface="Comic Sans MS"/>
                <a:ea typeface="+mn-lt"/>
                <a:cs typeface="+mn-lt"/>
                <a:hlinkClick r:id="rId9"/>
              </a:rPr>
              <a:t>epitaf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 na svoj pomník:</a:t>
            </a:r>
            <a:r>
              <a:rPr lang="sk-SK" b="0" dirty="0">
                <a:latin typeface="Comic Sans MS"/>
                <a:ea typeface="+mn-lt"/>
                <a:cs typeface="+mn-lt"/>
              </a:rPr>
              <a:t> </a:t>
            </a:r>
          </a:p>
          <a:p>
            <a:endParaRPr lang="sk-SK" b="0" dirty="0">
              <a:latin typeface="Comic Sans MS"/>
              <a:ea typeface="+mn-lt"/>
              <a:cs typeface="+mn-lt"/>
            </a:endParaRPr>
          </a:p>
          <a:p>
            <a:r>
              <a:rPr lang="sk-SK" sz="2400" dirty="0">
                <a:latin typeface="Times New Roman"/>
                <a:ea typeface="+mn-lt"/>
                <a:cs typeface="+mn-lt"/>
              </a:rPr>
              <a:t>"</a:t>
            </a:r>
            <a:r>
              <a:rPr lang="sk-SK" sz="2400" i="1" dirty="0">
                <a:latin typeface="Times New Roman"/>
                <a:ea typeface="+mn-lt"/>
                <a:cs typeface="+mn-lt"/>
              </a:rPr>
              <a:t>Drahý priateľu, pre Kristove rany, nevykop</a:t>
            </a:r>
            <a:endParaRPr lang="sk-SK" sz="2400" dirty="0">
              <a:latin typeface="Times New Roman"/>
              <a:ea typeface="+mn-lt"/>
              <a:cs typeface="+mn-lt"/>
            </a:endParaRPr>
          </a:p>
          <a:p>
            <a:r>
              <a:rPr lang="sk-SK" sz="2400" i="1" dirty="0">
                <a:latin typeface="Times New Roman"/>
                <a:ea typeface="+mn-lt"/>
                <a:cs typeface="+mn-lt"/>
              </a:rPr>
              <a:t>nikdy piesok, ktorý skrýva tento hrob.</a:t>
            </a:r>
            <a:endParaRPr lang="sk-SK" sz="2400" dirty="0">
              <a:latin typeface="Times New Roman"/>
              <a:ea typeface="+mn-lt"/>
              <a:cs typeface="+mn-lt"/>
            </a:endParaRPr>
          </a:p>
          <a:p>
            <a:r>
              <a:rPr lang="sk-SK" sz="2400" i="1" dirty="0">
                <a:latin typeface="Times New Roman"/>
                <a:ea typeface="+mn-lt"/>
                <a:cs typeface="+mn-lt"/>
              </a:rPr>
              <a:t>Kto tento hrob zachová, nech Boh ho omilostí,</a:t>
            </a:r>
            <a:endParaRPr lang="sk-SK" sz="2400" dirty="0">
              <a:latin typeface="Times New Roman"/>
              <a:ea typeface="+mn-lt"/>
              <a:cs typeface="+mn-lt"/>
            </a:endParaRPr>
          </a:p>
          <a:p>
            <a:r>
              <a:rPr lang="sk-SK" sz="2400" i="1" dirty="0">
                <a:latin typeface="Times New Roman"/>
                <a:ea typeface="+mn-lt"/>
                <a:cs typeface="+mn-lt"/>
              </a:rPr>
              <a:t>a nech je preklínaný, kto pohne moje kosti.</a:t>
            </a:r>
            <a:r>
              <a:rPr lang="sk-SK" sz="2400" dirty="0">
                <a:latin typeface="Times New Roman"/>
                <a:ea typeface="+mn-lt"/>
                <a:cs typeface="+mn-lt"/>
              </a:rPr>
              <a:t>"</a:t>
            </a:r>
          </a:p>
          <a:p>
            <a:endParaRPr lang="sk-SK" b="0" dirty="0">
              <a:latin typeface="Comic Sans MS"/>
              <a:ea typeface="+mn-lt"/>
              <a:cs typeface="+mn-lt"/>
            </a:endParaRPr>
          </a:p>
          <a:p>
            <a:endParaRPr lang="sk-SK" dirty="0">
              <a:latin typeface="Comic Sans MS"/>
            </a:endParaRPr>
          </a:p>
        </p:txBody>
      </p:sp>
      <p:pic>
        <p:nvPicPr>
          <p:cNvPr id="13" name="Obrázok 13" descr="Obrázok, na ktorom je text&#10;&#10;Automaticky generovaný popis">
            <a:extLst>
              <a:ext uri="{FF2B5EF4-FFF2-40B4-BE49-F238E27FC236}">
                <a16:creationId xmlns:a16="http://schemas.microsoft.com/office/drawing/2014/main" id="{AB8327DF-F1E7-5590-E775-50C8A4F44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4340" y="490538"/>
            <a:ext cx="2350995" cy="17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1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975D25-F7C0-668A-4B42-CFAB85FB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Tvorba:</a:t>
            </a:r>
            <a:endParaRPr lang="sk-SK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C01F7B64-99A1-23AA-5F65-CD5970BED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259536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377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49D184-9D1F-4194-967E-2078F06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9C52E1-1A71-6DBE-8BE6-94EE77E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20" y="484450"/>
            <a:ext cx="4133604" cy="2124880"/>
          </a:xfrm>
        </p:spPr>
        <p:txBody>
          <a:bodyPr>
            <a:normAutofit/>
          </a:bodyPr>
          <a:lstStyle/>
          <a:p>
            <a:pPr algn="ctr"/>
            <a:r>
              <a:rPr lang="sk-SK" sz="2800" b="0" dirty="0">
                <a:latin typeface="Comic Sans MS"/>
                <a:ea typeface="+mj-lt"/>
                <a:cs typeface="+mj-lt"/>
              </a:rPr>
              <a:t>Shakespearove hry sa zvyčajne rozdeľujú do troch hlavných období: </a:t>
            </a:r>
            <a:endParaRPr lang="sk-SK" sz="2800">
              <a:latin typeface="Comic Sans MS"/>
            </a:endParaRPr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C5CD8CF-F879-0327-94C3-856526379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89" r="-2" b="19500"/>
          <a:stretch/>
        </p:blipFill>
        <p:spPr>
          <a:xfrm>
            <a:off x="5658968" y="484454"/>
            <a:ext cx="5993465" cy="5736874"/>
          </a:xfrm>
          <a:custGeom>
            <a:avLst/>
            <a:gdLst/>
            <a:ahLst/>
            <a:cxnLst/>
            <a:rect l="l" t="t" r="r" b="b"/>
            <a:pathLst>
              <a:path w="7040677" h="6180550">
                <a:moveTo>
                  <a:pt x="493688" y="34"/>
                </a:moveTo>
                <a:cubicBezTo>
                  <a:pt x="653887" y="409"/>
                  <a:pt x="854619" y="3920"/>
                  <a:pt x="1033873" y="8815"/>
                </a:cubicBezTo>
                <a:lnTo>
                  <a:pt x="6135204" y="38273"/>
                </a:lnTo>
                <a:lnTo>
                  <a:pt x="7040677" y="66047"/>
                </a:lnTo>
                <a:lnTo>
                  <a:pt x="7040677" y="6149315"/>
                </a:lnTo>
                <a:lnTo>
                  <a:pt x="6895903" y="6148904"/>
                </a:lnTo>
                <a:cubicBezTo>
                  <a:pt x="5164050" y="6146027"/>
                  <a:pt x="2763280" y="6180550"/>
                  <a:pt x="1145259" y="6180550"/>
                </a:cubicBezTo>
                <a:cubicBezTo>
                  <a:pt x="686865" y="6151091"/>
                  <a:pt x="359440" y="6180551"/>
                  <a:pt x="45113" y="6151091"/>
                </a:cubicBezTo>
                <a:cubicBezTo>
                  <a:pt x="-50932" y="4157674"/>
                  <a:pt x="23284" y="1383584"/>
                  <a:pt x="110598" y="126652"/>
                </a:cubicBezTo>
                <a:cubicBezTo>
                  <a:pt x="118105" y="-27768"/>
                  <a:pt x="111883" y="22759"/>
                  <a:pt x="262498" y="3120"/>
                </a:cubicBezTo>
                <a:cubicBezTo>
                  <a:pt x="316041" y="711"/>
                  <a:pt x="397569" y="-192"/>
                  <a:pt x="493688" y="34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0A91AB-7772-469C-ADBF-6BA8D81AE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23249" y="484449"/>
            <a:ext cx="5993464" cy="573687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A0020E-FB7B-4A05-91FF-2F596CD4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286" y="2745855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625B94-3C4F-122A-A426-E482A708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00" y="3137186"/>
            <a:ext cx="4107445" cy="2757715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endParaRPr lang="sk-SK" sz="2000" b="0"/>
          </a:p>
          <a:p>
            <a:pPr marL="285750" indent="-285750" algn="ctr">
              <a:lnSpc>
                <a:spcPct val="90000"/>
              </a:lnSpc>
              <a:buFont typeface="Arial"/>
              <a:buChar char="•"/>
            </a:pPr>
            <a:r>
              <a:rPr lang="sk-SK" sz="2000" dirty="0">
                <a:latin typeface="Comic Sans MS"/>
                <a:ea typeface="+mn-lt"/>
                <a:cs typeface="+mn-lt"/>
              </a:rPr>
              <a:t>rané obdobie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 – ranné komédie a historické hry (napr. „Komédia omylov", „Skrotenie zlej ženy" alebo „Henrich IV.", časť 1.)</a:t>
            </a:r>
            <a:endParaRPr lang="sk-SK" sz="2000" dirty="0">
              <a:latin typeface="Comic Sans MS"/>
            </a:endParaRPr>
          </a:p>
          <a:p>
            <a:pPr marL="285750" indent="-285750" algn="ctr">
              <a:lnSpc>
                <a:spcPct val="90000"/>
              </a:lnSpc>
              <a:buFont typeface="Arial"/>
              <a:buChar char="•"/>
            </a:pPr>
            <a:r>
              <a:rPr lang="sk-SK" sz="2000" dirty="0">
                <a:latin typeface="Comic Sans MS"/>
                <a:ea typeface="+mn-lt"/>
                <a:cs typeface="+mn-lt"/>
              </a:rPr>
              <a:t>stredné obdobie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 – zahŕňa jeho najznámejšie tragédie: „</a:t>
            </a:r>
            <a:r>
              <a:rPr lang="sk-SK" sz="2000" b="0" dirty="0" err="1">
                <a:latin typeface="Comic Sans MS"/>
                <a:ea typeface="+mn-lt"/>
                <a:cs typeface="+mn-lt"/>
              </a:rPr>
              <a:t>Othello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", „</a:t>
            </a:r>
            <a:r>
              <a:rPr lang="sk-SK" sz="2000" b="0" dirty="0" err="1">
                <a:latin typeface="Comic Sans MS"/>
                <a:ea typeface="+mn-lt"/>
                <a:cs typeface="+mn-lt"/>
              </a:rPr>
              <a:t>Rómeo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 a Júlia", „Macbeth", „Hamlet" a „Kráľ </a:t>
            </a:r>
            <a:r>
              <a:rPr lang="sk-SK" sz="2000" b="0" dirty="0" err="1">
                <a:latin typeface="Comic Sans MS"/>
                <a:ea typeface="+mn-lt"/>
                <a:cs typeface="+mn-lt"/>
              </a:rPr>
              <a:t>Lear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"</a:t>
            </a:r>
            <a:endParaRPr lang="sk-SK" sz="2000" dirty="0">
              <a:latin typeface="Comic Sans MS"/>
            </a:endParaRPr>
          </a:p>
          <a:p>
            <a:pPr marL="285750" indent="-285750" algn="ctr">
              <a:lnSpc>
                <a:spcPct val="90000"/>
              </a:lnSpc>
              <a:buFont typeface="Arial"/>
              <a:buChar char="•"/>
            </a:pPr>
            <a:r>
              <a:rPr lang="sk-SK" sz="2000" dirty="0">
                <a:latin typeface="Comic Sans MS"/>
                <a:ea typeface="+mn-lt"/>
                <a:cs typeface="+mn-lt"/>
              </a:rPr>
              <a:t>neskoré obdobie</a:t>
            </a:r>
            <a:r>
              <a:rPr lang="sk-SK" sz="2000" b="0" dirty="0">
                <a:latin typeface="Comic Sans MS"/>
                <a:ea typeface="+mn-lt"/>
                <a:cs typeface="+mn-lt"/>
              </a:rPr>
              <a:t> – napr. „Zimná rozprávka" a „Búrka".</a:t>
            </a:r>
            <a:endParaRPr lang="sk-SK" sz="2000" dirty="0">
              <a:latin typeface="Comic Sans MS"/>
            </a:endParaRPr>
          </a:p>
          <a:p>
            <a:pPr algn="ctr">
              <a:lnSpc>
                <a:spcPct val="90000"/>
              </a:lnSpc>
            </a:pPr>
            <a:endParaRPr lang="sk-SK" sz="20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52FC5B-DB82-4476-A73C-D8B8D940F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633" y="2760799"/>
            <a:ext cx="5477840" cy="3586841"/>
          </a:xfrm>
          <a:custGeom>
            <a:avLst/>
            <a:gdLst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58743 w 5273388"/>
              <a:gd name="connsiteY4" fmla="*/ 2381910 h 3608000"/>
              <a:gd name="connsiteX5" fmla="*/ 4849490 w 5273388"/>
              <a:gd name="connsiteY5" fmla="*/ 2451976 h 3608000"/>
              <a:gd name="connsiteX6" fmla="*/ 4816211 w 5273388"/>
              <a:gd name="connsiteY6" fmla="*/ 2647754 h 3608000"/>
              <a:gd name="connsiteX7" fmla="*/ 5255498 w 5273388"/>
              <a:gd name="connsiteY7" fmla="*/ 2851226 h 3608000"/>
              <a:gd name="connsiteX8" fmla="*/ 5220201 w 5273388"/>
              <a:gd name="connsiteY8" fmla="*/ 2877530 h 3608000"/>
              <a:gd name="connsiteX9" fmla="*/ 5204187 w 5273388"/>
              <a:gd name="connsiteY9" fmla="*/ 2887142 h 3608000"/>
              <a:gd name="connsiteX10" fmla="*/ 5200798 w 5273388"/>
              <a:gd name="connsiteY10" fmla="*/ 2891560 h 3608000"/>
              <a:gd name="connsiteX11" fmla="*/ 4206951 w 5273388"/>
              <a:gd name="connsiteY11" fmla="*/ 3179220 h 3608000"/>
              <a:gd name="connsiteX12" fmla="*/ 2487114 w 5273388"/>
              <a:gd name="connsiteY12" fmla="*/ 3607620 h 3608000"/>
              <a:gd name="connsiteX13" fmla="*/ 628718 w 5273388"/>
              <a:gd name="connsiteY13" fmla="*/ 3098753 h 3608000"/>
              <a:gd name="connsiteX14" fmla="*/ 7478 w 5273388"/>
              <a:gd name="connsiteY14" fmla="*/ 1669984 h 3608000"/>
              <a:gd name="connsiteX15" fmla="*/ 840070 w 5273388"/>
              <a:gd name="connsiteY15" fmla="*/ 374196 h 3608000"/>
              <a:gd name="connsiteX16" fmla="*/ 3179526 w 5273388"/>
              <a:gd name="connsiteY16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49490 w 5273388"/>
              <a:gd name="connsiteY4" fmla="*/ 2451976 h 3608000"/>
              <a:gd name="connsiteX5" fmla="*/ 4816211 w 5273388"/>
              <a:gd name="connsiteY5" fmla="*/ 2647754 h 3608000"/>
              <a:gd name="connsiteX6" fmla="*/ 5255498 w 5273388"/>
              <a:gd name="connsiteY6" fmla="*/ 2851226 h 3608000"/>
              <a:gd name="connsiteX7" fmla="*/ 5220201 w 5273388"/>
              <a:gd name="connsiteY7" fmla="*/ 2877530 h 3608000"/>
              <a:gd name="connsiteX8" fmla="*/ 5204187 w 5273388"/>
              <a:gd name="connsiteY8" fmla="*/ 2887142 h 3608000"/>
              <a:gd name="connsiteX9" fmla="*/ 5200798 w 5273388"/>
              <a:gd name="connsiteY9" fmla="*/ 2891560 h 3608000"/>
              <a:gd name="connsiteX10" fmla="*/ 4206951 w 5273388"/>
              <a:gd name="connsiteY10" fmla="*/ 3179220 h 3608000"/>
              <a:gd name="connsiteX11" fmla="*/ 2487114 w 5273388"/>
              <a:gd name="connsiteY11" fmla="*/ 3607620 h 3608000"/>
              <a:gd name="connsiteX12" fmla="*/ 628718 w 5273388"/>
              <a:gd name="connsiteY12" fmla="*/ 3098753 h 3608000"/>
              <a:gd name="connsiteX13" fmla="*/ 7478 w 5273388"/>
              <a:gd name="connsiteY13" fmla="*/ 1669984 h 3608000"/>
              <a:gd name="connsiteX14" fmla="*/ 840070 w 5273388"/>
              <a:gd name="connsiteY14" fmla="*/ 374196 h 3608000"/>
              <a:gd name="connsiteX15" fmla="*/ 3179526 w 5273388"/>
              <a:gd name="connsiteY15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8000"/>
              <a:gd name="connsiteX1" fmla="*/ 3853899 w 5273388"/>
              <a:gd name="connsiteY1" fmla="*/ 59918 h 3608000"/>
              <a:gd name="connsiteX2" fmla="*/ 4979444 w 5273388"/>
              <a:gd name="connsiteY2" fmla="*/ 1297670 h 3608000"/>
              <a:gd name="connsiteX3" fmla="*/ 4900974 w 5273388"/>
              <a:gd name="connsiteY3" fmla="*/ 2238338 h 3608000"/>
              <a:gd name="connsiteX4" fmla="*/ 4816211 w 5273388"/>
              <a:gd name="connsiteY4" fmla="*/ 2647754 h 3608000"/>
              <a:gd name="connsiteX5" fmla="*/ 5255498 w 5273388"/>
              <a:gd name="connsiteY5" fmla="*/ 2851226 h 3608000"/>
              <a:gd name="connsiteX6" fmla="*/ 5220201 w 5273388"/>
              <a:gd name="connsiteY6" fmla="*/ 2877530 h 3608000"/>
              <a:gd name="connsiteX7" fmla="*/ 5204187 w 5273388"/>
              <a:gd name="connsiteY7" fmla="*/ 2887142 h 3608000"/>
              <a:gd name="connsiteX8" fmla="*/ 5200798 w 5273388"/>
              <a:gd name="connsiteY8" fmla="*/ 2891560 h 3608000"/>
              <a:gd name="connsiteX9" fmla="*/ 4206951 w 5273388"/>
              <a:gd name="connsiteY9" fmla="*/ 3179220 h 3608000"/>
              <a:gd name="connsiteX10" fmla="*/ 2487114 w 5273388"/>
              <a:gd name="connsiteY10" fmla="*/ 3607620 h 3608000"/>
              <a:gd name="connsiteX11" fmla="*/ 628718 w 5273388"/>
              <a:gd name="connsiteY11" fmla="*/ 3098753 h 3608000"/>
              <a:gd name="connsiteX12" fmla="*/ 7478 w 5273388"/>
              <a:gd name="connsiteY12" fmla="*/ 1669984 h 3608000"/>
              <a:gd name="connsiteX13" fmla="*/ 840070 w 5273388"/>
              <a:gd name="connsiteY13" fmla="*/ 374196 h 3608000"/>
              <a:gd name="connsiteX14" fmla="*/ 3179526 w 5273388"/>
              <a:gd name="connsiteY14" fmla="*/ 13 h 3608000"/>
              <a:gd name="connsiteX0" fmla="*/ 3179526 w 5273388"/>
              <a:gd name="connsiteY0" fmla="*/ 13 h 3609528"/>
              <a:gd name="connsiteX1" fmla="*/ 3853899 w 5273388"/>
              <a:gd name="connsiteY1" fmla="*/ 59918 h 3609528"/>
              <a:gd name="connsiteX2" fmla="*/ 4979444 w 5273388"/>
              <a:gd name="connsiteY2" fmla="*/ 1297670 h 3609528"/>
              <a:gd name="connsiteX3" fmla="*/ 4900974 w 5273388"/>
              <a:gd name="connsiteY3" fmla="*/ 2238338 h 3609528"/>
              <a:gd name="connsiteX4" fmla="*/ 4816211 w 5273388"/>
              <a:gd name="connsiteY4" fmla="*/ 2647754 h 3609528"/>
              <a:gd name="connsiteX5" fmla="*/ 5255498 w 5273388"/>
              <a:gd name="connsiteY5" fmla="*/ 2851226 h 3609528"/>
              <a:gd name="connsiteX6" fmla="*/ 5220201 w 5273388"/>
              <a:gd name="connsiteY6" fmla="*/ 2877530 h 3609528"/>
              <a:gd name="connsiteX7" fmla="*/ 5204187 w 5273388"/>
              <a:gd name="connsiteY7" fmla="*/ 2887142 h 3609528"/>
              <a:gd name="connsiteX8" fmla="*/ 5200798 w 5273388"/>
              <a:gd name="connsiteY8" fmla="*/ 2891560 h 3609528"/>
              <a:gd name="connsiteX9" fmla="*/ 4206951 w 5273388"/>
              <a:gd name="connsiteY9" fmla="*/ 3179220 h 3609528"/>
              <a:gd name="connsiteX10" fmla="*/ 2487114 w 5273388"/>
              <a:gd name="connsiteY10" fmla="*/ 3607620 h 3609528"/>
              <a:gd name="connsiteX11" fmla="*/ 628718 w 5273388"/>
              <a:gd name="connsiteY11" fmla="*/ 3098753 h 3609528"/>
              <a:gd name="connsiteX12" fmla="*/ 7478 w 5273388"/>
              <a:gd name="connsiteY12" fmla="*/ 1669984 h 3609528"/>
              <a:gd name="connsiteX13" fmla="*/ 840070 w 5273388"/>
              <a:gd name="connsiteY13" fmla="*/ 374196 h 3609528"/>
              <a:gd name="connsiteX14" fmla="*/ 3179526 w 5273388"/>
              <a:gd name="connsiteY14" fmla="*/ 13 h 3609528"/>
              <a:gd name="connsiteX0" fmla="*/ 3179526 w 5273388"/>
              <a:gd name="connsiteY0" fmla="*/ 13 h 3610808"/>
              <a:gd name="connsiteX1" fmla="*/ 3853899 w 5273388"/>
              <a:gd name="connsiteY1" fmla="*/ 59918 h 3610808"/>
              <a:gd name="connsiteX2" fmla="*/ 4979444 w 5273388"/>
              <a:gd name="connsiteY2" fmla="*/ 1297670 h 3610808"/>
              <a:gd name="connsiteX3" fmla="*/ 4900974 w 5273388"/>
              <a:gd name="connsiteY3" fmla="*/ 2238338 h 3610808"/>
              <a:gd name="connsiteX4" fmla="*/ 4816211 w 5273388"/>
              <a:gd name="connsiteY4" fmla="*/ 2647754 h 3610808"/>
              <a:gd name="connsiteX5" fmla="*/ 5255498 w 5273388"/>
              <a:gd name="connsiteY5" fmla="*/ 2851226 h 3610808"/>
              <a:gd name="connsiteX6" fmla="*/ 5220201 w 5273388"/>
              <a:gd name="connsiteY6" fmla="*/ 2877530 h 3610808"/>
              <a:gd name="connsiteX7" fmla="*/ 5204187 w 5273388"/>
              <a:gd name="connsiteY7" fmla="*/ 2887142 h 3610808"/>
              <a:gd name="connsiteX8" fmla="*/ 5200798 w 5273388"/>
              <a:gd name="connsiteY8" fmla="*/ 2891560 h 3610808"/>
              <a:gd name="connsiteX9" fmla="*/ 4206951 w 5273388"/>
              <a:gd name="connsiteY9" fmla="*/ 3179220 h 3610808"/>
              <a:gd name="connsiteX10" fmla="*/ 2487114 w 5273388"/>
              <a:gd name="connsiteY10" fmla="*/ 3607620 h 3610808"/>
              <a:gd name="connsiteX11" fmla="*/ 628718 w 5273388"/>
              <a:gd name="connsiteY11" fmla="*/ 3098753 h 3610808"/>
              <a:gd name="connsiteX12" fmla="*/ 7478 w 5273388"/>
              <a:gd name="connsiteY12" fmla="*/ 1669984 h 3610808"/>
              <a:gd name="connsiteX13" fmla="*/ 840070 w 5273388"/>
              <a:gd name="connsiteY13" fmla="*/ 374196 h 3610808"/>
              <a:gd name="connsiteX14" fmla="*/ 3179526 w 5273388"/>
              <a:gd name="connsiteY14" fmla="*/ 13 h 3610808"/>
              <a:gd name="connsiteX0" fmla="*/ 3179526 w 5273388"/>
              <a:gd name="connsiteY0" fmla="*/ 13 h 3586841"/>
              <a:gd name="connsiteX1" fmla="*/ 3853899 w 5273388"/>
              <a:gd name="connsiteY1" fmla="*/ 59918 h 3586841"/>
              <a:gd name="connsiteX2" fmla="*/ 4979444 w 5273388"/>
              <a:gd name="connsiteY2" fmla="*/ 1297670 h 3586841"/>
              <a:gd name="connsiteX3" fmla="*/ 4900974 w 5273388"/>
              <a:gd name="connsiteY3" fmla="*/ 2238338 h 3586841"/>
              <a:gd name="connsiteX4" fmla="*/ 4816211 w 5273388"/>
              <a:gd name="connsiteY4" fmla="*/ 2647754 h 3586841"/>
              <a:gd name="connsiteX5" fmla="*/ 5255498 w 5273388"/>
              <a:gd name="connsiteY5" fmla="*/ 2851226 h 3586841"/>
              <a:gd name="connsiteX6" fmla="*/ 5220201 w 5273388"/>
              <a:gd name="connsiteY6" fmla="*/ 2877530 h 3586841"/>
              <a:gd name="connsiteX7" fmla="*/ 5204187 w 5273388"/>
              <a:gd name="connsiteY7" fmla="*/ 2887142 h 3586841"/>
              <a:gd name="connsiteX8" fmla="*/ 5200798 w 5273388"/>
              <a:gd name="connsiteY8" fmla="*/ 2891560 h 3586841"/>
              <a:gd name="connsiteX9" fmla="*/ 4206951 w 5273388"/>
              <a:gd name="connsiteY9" fmla="*/ 3179220 h 3586841"/>
              <a:gd name="connsiteX10" fmla="*/ 2532332 w 5273388"/>
              <a:gd name="connsiteY10" fmla="*/ 3582499 h 3586841"/>
              <a:gd name="connsiteX11" fmla="*/ 628718 w 5273388"/>
              <a:gd name="connsiteY11" fmla="*/ 3098753 h 3586841"/>
              <a:gd name="connsiteX12" fmla="*/ 7478 w 5273388"/>
              <a:gd name="connsiteY12" fmla="*/ 1669984 h 3586841"/>
              <a:gd name="connsiteX13" fmla="*/ 840070 w 5273388"/>
              <a:gd name="connsiteY13" fmla="*/ 374196 h 3586841"/>
              <a:gd name="connsiteX14" fmla="*/ 3179526 w 5273388"/>
              <a:gd name="connsiteY14" fmla="*/ 13 h 358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3388" h="3586841">
                <a:moveTo>
                  <a:pt x="3179526" y="13"/>
                </a:moveTo>
                <a:cubicBezTo>
                  <a:pt x="3444613" y="-566"/>
                  <a:pt x="3679907" y="17682"/>
                  <a:pt x="3853899" y="59918"/>
                </a:cubicBezTo>
                <a:cubicBezTo>
                  <a:pt x="4549870" y="228866"/>
                  <a:pt x="4853437" y="892015"/>
                  <a:pt x="4979444" y="1297670"/>
                </a:cubicBezTo>
                <a:cubicBezTo>
                  <a:pt x="5074752" y="1604495"/>
                  <a:pt x="4991037" y="1905799"/>
                  <a:pt x="4900974" y="2238338"/>
                </a:cubicBezTo>
                <a:cubicBezTo>
                  <a:pt x="4857647" y="2399931"/>
                  <a:pt x="4844465" y="2511282"/>
                  <a:pt x="4816211" y="2647754"/>
                </a:cubicBezTo>
                <a:cubicBezTo>
                  <a:pt x="4976943" y="2876684"/>
                  <a:pt x="5360348" y="2761778"/>
                  <a:pt x="5255498" y="2851226"/>
                </a:cubicBezTo>
                <a:cubicBezTo>
                  <a:pt x="5245669" y="2859612"/>
                  <a:pt x="5233931" y="2868400"/>
                  <a:pt x="5220201" y="2877530"/>
                </a:cubicBezTo>
                <a:lnTo>
                  <a:pt x="5204187" y="2887142"/>
                </a:lnTo>
                <a:lnTo>
                  <a:pt x="5200798" y="2891560"/>
                </a:lnTo>
                <a:cubicBezTo>
                  <a:pt x="5103263" y="2968778"/>
                  <a:pt x="4651695" y="3064064"/>
                  <a:pt x="4206951" y="3179220"/>
                </a:cubicBezTo>
                <a:cubicBezTo>
                  <a:pt x="3762207" y="3294376"/>
                  <a:pt x="3183970" y="3565765"/>
                  <a:pt x="2532332" y="3582499"/>
                </a:cubicBezTo>
                <a:cubicBezTo>
                  <a:pt x="1880694" y="3599233"/>
                  <a:pt x="944237" y="3591689"/>
                  <a:pt x="628718" y="3098753"/>
                </a:cubicBezTo>
                <a:cubicBezTo>
                  <a:pt x="132988" y="2481745"/>
                  <a:pt x="-39735" y="2302466"/>
                  <a:pt x="7478" y="1669984"/>
                </a:cubicBezTo>
                <a:cubicBezTo>
                  <a:pt x="96120" y="1140683"/>
                  <a:pt x="199000" y="642541"/>
                  <a:pt x="840070" y="374196"/>
                </a:cubicBezTo>
                <a:cubicBezTo>
                  <a:pt x="1320873" y="172938"/>
                  <a:pt x="2384267" y="1752"/>
                  <a:pt x="3179526" y="1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1E8B87B-55E5-1F9D-38C7-3920D951C9D6}"/>
              </a:ext>
            </a:extLst>
          </p:cNvPr>
          <p:cNvSpPr txBox="1"/>
          <p:nvPr/>
        </p:nvSpPr>
        <p:spPr>
          <a:xfrm>
            <a:off x="3498056" y="22717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sk-SK"/>
              <a:t>Kliknutím zadajte text</a:t>
            </a:r>
          </a:p>
        </p:txBody>
      </p:sp>
    </p:spTree>
    <p:extLst>
      <p:ext uri="{BB962C8B-B14F-4D97-AF65-F5344CB8AC3E}">
        <p14:creationId xmlns:p14="http://schemas.microsoft.com/office/powerpoint/2010/main" val="1264388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BC754B-E681-DDF4-AB96-DCF2113B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Bibliografia:</a:t>
            </a:r>
            <a:endParaRPr lang="sk-SK"/>
          </a:p>
        </p:txBody>
      </p:sp>
      <p:sp>
        <p:nvSpPr>
          <p:cNvPr id="312" name="Zástupný text 311">
            <a:extLst>
              <a:ext uri="{FF2B5EF4-FFF2-40B4-BE49-F238E27FC236}">
                <a16:creationId xmlns:a16="http://schemas.microsoft.com/office/drawing/2014/main" id="{75683382-BD4B-6208-96ED-566B42C08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dirty="0">
                <a:latin typeface="Comic Sans MS"/>
                <a:ea typeface="+mn-lt"/>
                <a:cs typeface="+mn-lt"/>
              </a:rPr>
              <a:t>Komédie:</a:t>
            </a:r>
            <a:endParaRPr lang="sk-SK">
              <a:latin typeface="Comic Sans MS"/>
            </a:endParaRPr>
          </a:p>
        </p:txBody>
      </p:sp>
      <p:graphicFrame>
        <p:nvGraphicFramePr>
          <p:cNvPr id="12" name="Zástupný objekt pre obsah 2">
            <a:extLst>
              <a:ext uri="{FF2B5EF4-FFF2-40B4-BE49-F238E27FC236}">
                <a16:creationId xmlns:a16="http://schemas.microsoft.com/office/drawing/2014/main" id="{DB91148E-719C-3E71-C39D-8F32C2FE31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468794"/>
              </p:ext>
            </p:extLst>
          </p:nvPr>
        </p:nvGraphicFramePr>
        <p:xfrm>
          <a:off x="1013337" y="2676550"/>
          <a:ext cx="4968875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3" name="Zástupný text 312">
            <a:extLst>
              <a:ext uri="{FF2B5EF4-FFF2-40B4-BE49-F238E27FC236}">
                <a16:creationId xmlns:a16="http://schemas.microsoft.com/office/drawing/2014/main" id="{372A08F2-1843-40C2-A37C-85DC713A4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b="0" dirty="0">
                <a:latin typeface="Comic Sans MS"/>
                <a:ea typeface="+mn-lt"/>
                <a:cs typeface="+mn-lt"/>
              </a:rPr>
              <a:t>Historické hry:</a:t>
            </a:r>
          </a:p>
        </p:txBody>
      </p:sp>
      <p:sp>
        <p:nvSpPr>
          <p:cNvPr id="242" name="Zástupný objekt pre obsah 241">
            <a:extLst>
              <a:ext uri="{FF2B5EF4-FFF2-40B4-BE49-F238E27FC236}">
                <a16:creationId xmlns:a16="http://schemas.microsoft.com/office/drawing/2014/main" id="{33D96E52-85B0-688B-2E20-530CE03185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sk-SK" sz="2000" b="0" dirty="0">
                <a:latin typeface="Comic Sans MS"/>
                <a:ea typeface="+mn-lt"/>
                <a:cs typeface="+mn-lt"/>
              </a:rPr>
              <a:t>Kráľ Ján (King John)</a:t>
            </a:r>
            <a:endParaRPr lang="en-US" sz="2000" b="0">
              <a:latin typeface="Comic Sans MS"/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sk-SK" sz="2000" b="0" dirty="0">
                <a:latin typeface="Comic Sans MS"/>
                <a:ea typeface="+mn-lt"/>
                <a:cs typeface="+mn-lt"/>
              </a:rPr>
              <a:t>Richard II. (Richard II)</a:t>
            </a:r>
            <a:endParaRPr lang="en-US" sz="2000" b="0">
              <a:latin typeface="Comic Sans MS"/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sk-SK" sz="2000" b="0" dirty="0">
                <a:latin typeface="Comic Sans MS"/>
                <a:ea typeface="+mn-lt"/>
                <a:cs typeface="+mn-lt"/>
              </a:rPr>
              <a:t>Henrich IV., prvý diel (Henry IV, part 1)</a:t>
            </a:r>
            <a:endParaRPr lang="en-US" sz="2000" b="0">
              <a:latin typeface="Comic Sans MS"/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sk-SK" sz="2000" b="0" dirty="0">
                <a:latin typeface="Comic Sans MS"/>
                <a:ea typeface="+mn-lt"/>
                <a:cs typeface="+mn-lt"/>
              </a:rPr>
              <a:t>Henrich IV., druhý diel (Henry IV, part 2)</a:t>
            </a:r>
            <a:endParaRPr lang="en-US" sz="2000" b="0">
              <a:latin typeface="Comic Sans MS"/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sk-SK" sz="2000" b="0" dirty="0">
                <a:latin typeface="Comic Sans MS"/>
                <a:ea typeface="+mn-lt"/>
                <a:cs typeface="+mn-lt"/>
              </a:rPr>
              <a:t>Henrich V. (Henry V)</a:t>
            </a:r>
            <a:endParaRPr lang="en-US" sz="2000" b="0">
              <a:latin typeface="Comic Sans MS"/>
              <a:ea typeface="+mn-lt"/>
              <a:cs typeface="+mn-lt"/>
            </a:endParaRPr>
          </a:p>
          <a:p>
            <a:endParaRPr lang="sk-SK" dirty="0"/>
          </a:p>
        </p:txBody>
      </p:sp>
      <p:pic>
        <p:nvPicPr>
          <p:cNvPr id="419" name="Obrázok 419" descr="Obrázok, na ktorom je text&#10;&#10;Automaticky generovaný popis">
            <a:extLst>
              <a:ext uri="{FF2B5EF4-FFF2-40B4-BE49-F238E27FC236}">
                <a16:creationId xmlns:a16="http://schemas.microsoft.com/office/drawing/2014/main" id="{CDEB6F8D-835B-1D0A-1D14-2CBF69CB0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025" y="476350"/>
            <a:ext cx="2743200" cy="2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1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2" grpId="0"/>
      <p:bldGraphic spid="12" grpId="0">
        <p:bldAsOne/>
      </p:bldGraphic>
      <p:bldP spid="313" grpId="0"/>
      <p:bldP spid="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8DCDFF-DBB2-6742-1CB7-17C12B4C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553" y="1827804"/>
            <a:ext cx="4968875" cy="814387"/>
          </a:xfrm>
        </p:spPr>
        <p:txBody>
          <a:bodyPr/>
          <a:lstStyle/>
          <a:p>
            <a:r>
              <a:rPr lang="sk-SK" dirty="0">
                <a:latin typeface="Comic Sans MS"/>
                <a:ea typeface="+mn-lt"/>
                <a:cs typeface="+mn-lt"/>
              </a:rPr>
              <a:t>Tragédie</a:t>
            </a:r>
            <a:r>
              <a:rPr lang="sk-SK" dirty="0">
                <a:ea typeface="+mn-lt"/>
                <a:cs typeface="+mn-lt"/>
              </a:rPr>
              <a:t>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0BC0FA-0E40-3236-4401-2CAC15C3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356" y="2642191"/>
            <a:ext cx="4968875" cy="340241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2"/>
              </a:rPr>
              <a:t>Rómeo a Júlia</a:t>
            </a:r>
            <a:r>
              <a:rPr lang="sk-SK" b="0" dirty="0">
                <a:latin typeface="Comic Sans MS"/>
                <a:ea typeface="+mn-lt"/>
                <a:cs typeface="+mn-lt"/>
              </a:rPr>
              <a:t> (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Romeo</a:t>
            </a:r>
            <a:r>
              <a:rPr lang="sk-SK" b="0" dirty="0">
                <a:latin typeface="Comic Sans MS"/>
                <a:ea typeface="+mn-lt"/>
                <a:cs typeface="+mn-lt"/>
              </a:rPr>
              <a:t> and 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Juliet</a:t>
            </a:r>
            <a:r>
              <a:rPr lang="sk-SK" b="0" dirty="0">
                <a:latin typeface="Comic Sans MS"/>
                <a:ea typeface="+mn-lt"/>
                <a:cs typeface="+mn-lt"/>
              </a:rPr>
              <a:t>)</a:t>
            </a:r>
            <a:endParaRPr lang="en-US" b="0">
              <a:latin typeface="Comic Sans M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3"/>
              </a:rPr>
              <a:t>Timon Aténsky</a:t>
            </a:r>
            <a:r>
              <a:rPr lang="sk-SK" b="0" dirty="0">
                <a:latin typeface="Comic Sans MS"/>
                <a:ea typeface="+mn-lt"/>
                <a:cs typeface="+mn-lt"/>
              </a:rPr>
              <a:t> (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Timon</a:t>
            </a:r>
            <a:r>
              <a:rPr lang="sk-SK" b="0" dirty="0">
                <a:latin typeface="Comic Sans MS"/>
                <a:ea typeface="+mn-lt"/>
                <a:cs typeface="+mn-lt"/>
              </a:rPr>
              <a:t> of 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Athens</a:t>
            </a:r>
            <a:r>
              <a:rPr lang="sk-SK" b="0" dirty="0">
                <a:latin typeface="Comic Sans MS"/>
                <a:ea typeface="+mn-lt"/>
                <a:cs typeface="+mn-lt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4"/>
              </a:rPr>
              <a:t>Julius Caesar</a:t>
            </a:r>
            <a:r>
              <a:rPr lang="sk-SK" b="0" dirty="0">
                <a:latin typeface="Comic Sans MS"/>
                <a:ea typeface="+mn-lt"/>
                <a:cs typeface="+mn-lt"/>
              </a:rPr>
              <a:t> (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Julius</a:t>
            </a:r>
            <a:r>
              <a:rPr lang="sk-SK" b="0" dirty="0">
                <a:latin typeface="Comic Sans MS"/>
                <a:ea typeface="+mn-lt"/>
                <a:cs typeface="+mn-lt"/>
              </a:rPr>
              <a:t> Caesar)</a:t>
            </a:r>
          </a:p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5"/>
              </a:rPr>
              <a:t>Macbeth</a:t>
            </a:r>
            <a:r>
              <a:rPr lang="sk-SK" b="0" dirty="0">
                <a:latin typeface="Comic Sans MS"/>
                <a:ea typeface="+mn-lt"/>
                <a:cs typeface="+mn-lt"/>
              </a:rPr>
              <a:t> (Macbeth)</a:t>
            </a:r>
          </a:p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6"/>
              </a:rPr>
              <a:t>Hamlet</a:t>
            </a:r>
            <a:r>
              <a:rPr lang="sk-SK" b="0" dirty="0">
                <a:latin typeface="Comic Sans MS"/>
                <a:ea typeface="+mn-lt"/>
                <a:cs typeface="+mn-lt"/>
              </a:rPr>
              <a:t> (Hamlet)</a:t>
            </a:r>
          </a:p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7"/>
              </a:rPr>
              <a:t>Kráľ Lear</a:t>
            </a:r>
            <a:r>
              <a:rPr lang="sk-SK" b="0" dirty="0">
                <a:latin typeface="Comic Sans MS"/>
                <a:ea typeface="+mn-lt"/>
                <a:cs typeface="+mn-lt"/>
              </a:rPr>
              <a:t> (King 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Lear</a:t>
            </a:r>
            <a:r>
              <a:rPr lang="sk-SK" b="0" dirty="0">
                <a:latin typeface="Comic Sans MS"/>
                <a:ea typeface="+mn-lt"/>
                <a:cs typeface="+mn-lt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8"/>
              </a:rPr>
              <a:t>Othello</a:t>
            </a:r>
            <a:r>
              <a:rPr lang="sk-SK" b="0" dirty="0">
                <a:latin typeface="Comic Sans MS"/>
                <a:ea typeface="+mn-lt"/>
                <a:cs typeface="+mn-lt"/>
              </a:rPr>
              <a:t> (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Othello</a:t>
            </a:r>
            <a:r>
              <a:rPr lang="sk-SK" b="0" dirty="0">
                <a:latin typeface="Comic Sans MS"/>
                <a:ea typeface="+mn-lt"/>
                <a:cs typeface="+mn-lt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sk-SK" b="0" i="1" dirty="0">
                <a:latin typeface="Comic Sans MS"/>
                <a:ea typeface="+mn-lt"/>
                <a:cs typeface="+mn-lt"/>
                <a:hlinkClick r:id="rId9"/>
              </a:rPr>
              <a:t>Antonius a Kleopatra</a:t>
            </a:r>
            <a:r>
              <a:rPr lang="sk-SK" b="0" dirty="0">
                <a:latin typeface="Comic Sans MS"/>
                <a:ea typeface="+mn-lt"/>
                <a:cs typeface="+mn-lt"/>
              </a:rPr>
              <a:t> (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Antony</a:t>
            </a:r>
            <a:r>
              <a:rPr lang="sk-SK" b="0" dirty="0">
                <a:latin typeface="Comic Sans MS"/>
                <a:ea typeface="+mn-lt"/>
                <a:cs typeface="+mn-lt"/>
              </a:rPr>
              <a:t> and </a:t>
            </a:r>
            <a:r>
              <a:rPr lang="sk-SK" b="0" dirty="0" err="1">
                <a:latin typeface="Comic Sans MS"/>
                <a:ea typeface="+mn-lt"/>
                <a:cs typeface="+mn-lt"/>
              </a:rPr>
              <a:t>Cleopatra</a:t>
            </a:r>
            <a:r>
              <a:rPr lang="sk-SK" b="0" dirty="0">
                <a:latin typeface="Comic Sans MS"/>
                <a:ea typeface="+mn-lt"/>
                <a:cs typeface="+mn-lt"/>
              </a:rPr>
              <a:t>)</a:t>
            </a:r>
            <a:endParaRPr lang="sk-SK">
              <a:latin typeface="Comic Sans MS"/>
            </a:endParaRPr>
          </a:p>
        </p:txBody>
      </p:sp>
      <p:graphicFrame>
        <p:nvGraphicFramePr>
          <p:cNvPr id="8" name="Zástupný objekt pre obsah 5">
            <a:extLst>
              <a:ext uri="{FF2B5EF4-FFF2-40B4-BE49-F238E27FC236}">
                <a16:creationId xmlns:a16="http://schemas.microsoft.com/office/drawing/2014/main" id="{6C64D236-B86F-11AA-986F-656019572F9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233305" y="1892098"/>
          <a:ext cx="6134783" cy="435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3" name="Obrázok 13" descr="Obrázok, na ktorom je tanečnica, šport&#10;&#10;Automaticky generovaný popis">
            <a:extLst>
              <a:ext uri="{FF2B5EF4-FFF2-40B4-BE49-F238E27FC236}">
                <a16:creationId xmlns:a16="http://schemas.microsoft.com/office/drawing/2014/main" id="{741E597B-1B13-B67E-F4CB-D491508387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9843" y="497681"/>
            <a:ext cx="2619375" cy="1743075"/>
          </a:xfrm>
          <a:prstGeom prst="rect">
            <a:avLst/>
          </a:prstGeom>
        </p:spPr>
      </p:pic>
      <p:pic>
        <p:nvPicPr>
          <p:cNvPr id="14" name="Obrázok 14" descr="Obrázok, na ktorom je text, osoba, vonkajšie, staré&#10;&#10;Automaticky generovaný popis">
            <a:extLst>
              <a:ext uri="{FF2B5EF4-FFF2-40B4-BE49-F238E27FC236}">
                <a16:creationId xmlns:a16="http://schemas.microsoft.com/office/drawing/2014/main" id="{84B56B8B-1D12-D351-4338-D9198BB15E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46431" y="458954"/>
            <a:ext cx="2314575" cy="16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7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0F3F3"/>
      </a:lt2>
      <a:accent1>
        <a:srgbClr val="E72947"/>
      </a:accent1>
      <a:accent2>
        <a:srgbClr val="D51784"/>
      </a:accent2>
      <a:accent3>
        <a:srgbClr val="E729E5"/>
      </a:accent3>
      <a:accent4>
        <a:srgbClr val="8817D5"/>
      </a:accent4>
      <a:accent5>
        <a:srgbClr val="4A29E7"/>
      </a:accent5>
      <a:accent6>
        <a:srgbClr val="1745D5"/>
      </a:accent6>
      <a:hlink>
        <a:srgbClr val="7C55C6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ChitchatVTI</vt:lpstr>
      <vt:lpstr>William Shakespeare</vt:lpstr>
      <vt:lpstr>Obsah:</vt:lpstr>
      <vt:lpstr>Život</vt:lpstr>
      <vt:lpstr>Prezentácia programu PowerPoint</vt:lpstr>
      <vt:lpstr>Prezentácia programu PowerPoint</vt:lpstr>
      <vt:lpstr>Tvorba:</vt:lpstr>
      <vt:lpstr>Shakespearove hry sa zvyčajne rozdeľujú do troch hlavných období: </vt:lpstr>
      <vt:lpstr>Bibliografia:</vt:lpstr>
      <vt:lpstr>Prezentácia programu PowerPoint</vt:lpstr>
      <vt:lpstr>Zdroje: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330</cp:revision>
  <dcterms:created xsi:type="dcterms:W3CDTF">2022-05-09T15:42:22Z</dcterms:created>
  <dcterms:modified xsi:type="dcterms:W3CDTF">2022-05-09T21:00:34Z</dcterms:modified>
</cp:coreProperties>
</file>