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76B28-01D3-4002-AD68-1FED251C661B}" v="237" dt="2022-11-10T20:41:00.159"/>
    <p1510:client id="{736968B9-E587-4337-86F9-7CCE611AE555}" v="32" dt="2022-11-10T20:47:2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D865E-5C6A-4A6C-B35B-9BACEB9E275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94CF60-7EC6-46A6-B0A7-3D893B94E3D1}">
      <dgm:prSet/>
      <dgm:spPr/>
      <dgm:t>
        <a:bodyPr/>
        <a:lstStyle/>
        <a:p>
          <a:r>
            <a:rPr lang="sk-SK"/>
            <a:t>* 10. október 1813, Le Roncole, Taliansko – † 27. január 1901, Miláno</a:t>
          </a:r>
          <a:endParaRPr lang="en-US"/>
        </a:p>
      </dgm:t>
    </dgm:pt>
    <dgm:pt modelId="{348287DB-6951-4F71-A597-9DCE0C1750E8}" type="parTrans" cxnId="{978AE1F3-9616-4EC3-8DD2-BE1CC241C2BA}">
      <dgm:prSet/>
      <dgm:spPr/>
      <dgm:t>
        <a:bodyPr/>
        <a:lstStyle/>
        <a:p>
          <a:endParaRPr lang="en-US"/>
        </a:p>
      </dgm:t>
    </dgm:pt>
    <dgm:pt modelId="{2514B6FA-4755-4042-9991-1A08817B5E7D}" type="sibTrans" cxnId="{978AE1F3-9616-4EC3-8DD2-BE1CC241C2BA}">
      <dgm:prSet/>
      <dgm:spPr/>
      <dgm:t>
        <a:bodyPr/>
        <a:lstStyle/>
        <a:p>
          <a:endParaRPr lang="en-US"/>
        </a:p>
      </dgm:t>
    </dgm:pt>
    <dgm:pt modelId="{0D8E89C8-DBEA-4F4B-A728-8A6D2081C90C}">
      <dgm:prSet/>
      <dgm:spPr/>
      <dgm:t>
        <a:bodyPr/>
        <a:lstStyle/>
        <a:p>
          <a:r>
            <a:rPr lang="sk-SK"/>
            <a:t>Prvé hudobné vlohy prejavil ako osemročný, a tak mu rodičia v bazáre kúpili spinet</a:t>
          </a:r>
          <a:endParaRPr lang="en-US"/>
        </a:p>
      </dgm:t>
    </dgm:pt>
    <dgm:pt modelId="{2F20A415-13BE-40F5-AE5F-F90B0814B6F2}" type="parTrans" cxnId="{4C457BB3-635F-4559-B6B8-091C358C20B4}">
      <dgm:prSet/>
      <dgm:spPr/>
      <dgm:t>
        <a:bodyPr/>
        <a:lstStyle/>
        <a:p>
          <a:endParaRPr lang="en-US"/>
        </a:p>
      </dgm:t>
    </dgm:pt>
    <dgm:pt modelId="{935ED445-1F97-450F-99C6-1ED1DFB0A111}" type="sibTrans" cxnId="{4C457BB3-635F-4559-B6B8-091C358C20B4}">
      <dgm:prSet/>
      <dgm:spPr/>
      <dgm:t>
        <a:bodyPr/>
        <a:lstStyle/>
        <a:p>
          <a:endParaRPr lang="en-US"/>
        </a:p>
      </dgm:t>
    </dgm:pt>
    <dgm:pt modelId="{5B2F4DF6-B944-4ACE-ADAC-E4F2B34132C2}">
      <dgm:prSet/>
      <dgm:spPr/>
      <dgm:t>
        <a:bodyPr/>
        <a:lstStyle/>
        <a:p>
          <a:r>
            <a:rPr lang="sk-SK"/>
            <a:t>Svoje hudobné vzdelanie získal v Bussete, kam sa presťahoval v roku 1824, od Ferdinanda Provesiho.</a:t>
          </a:r>
          <a:endParaRPr lang="en-US"/>
        </a:p>
      </dgm:t>
    </dgm:pt>
    <dgm:pt modelId="{2BE4BCC6-20E9-42D7-9A4E-2B1A2DAFB1E4}" type="parTrans" cxnId="{2517713B-37D8-453C-A8A6-303F5E2D2526}">
      <dgm:prSet/>
      <dgm:spPr/>
      <dgm:t>
        <a:bodyPr/>
        <a:lstStyle/>
        <a:p>
          <a:endParaRPr lang="en-US"/>
        </a:p>
      </dgm:t>
    </dgm:pt>
    <dgm:pt modelId="{0F950BFF-C7A0-4191-813E-95326FFE4974}" type="sibTrans" cxnId="{2517713B-37D8-453C-A8A6-303F5E2D2526}">
      <dgm:prSet/>
      <dgm:spPr/>
      <dgm:t>
        <a:bodyPr/>
        <a:lstStyle/>
        <a:p>
          <a:endParaRPr lang="en-US"/>
        </a:p>
      </dgm:t>
    </dgm:pt>
    <dgm:pt modelId="{FADB8FC7-4177-449D-AD4D-5C8D45C258DF}">
      <dgm:prSet/>
      <dgm:spPr/>
      <dgm:t>
        <a:bodyPr/>
        <a:lstStyle/>
        <a:p>
          <a:r>
            <a:rPr lang="sk-SK"/>
            <a:t>Potom študoval súkromne kompozíciu v Miláne u Vincenza Lavigna. V rokoch 1836 – 1839 bol dirigentom mestského orchestra a riaditeľom hudobnej školy v Bussete</a:t>
          </a:r>
          <a:endParaRPr lang="en-US"/>
        </a:p>
      </dgm:t>
    </dgm:pt>
    <dgm:pt modelId="{BF505A58-BA7B-438C-8594-E1BFA2E8AC1E}" type="parTrans" cxnId="{37187935-2AC1-4105-92BD-270D3E4466F8}">
      <dgm:prSet/>
      <dgm:spPr/>
      <dgm:t>
        <a:bodyPr/>
        <a:lstStyle/>
        <a:p>
          <a:endParaRPr lang="en-US"/>
        </a:p>
      </dgm:t>
    </dgm:pt>
    <dgm:pt modelId="{66B8FEEA-EB60-4A7E-820F-95F30CE568D9}" type="sibTrans" cxnId="{37187935-2AC1-4105-92BD-270D3E4466F8}">
      <dgm:prSet/>
      <dgm:spPr/>
      <dgm:t>
        <a:bodyPr/>
        <a:lstStyle/>
        <a:p>
          <a:endParaRPr lang="en-US"/>
        </a:p>
      </dgm:t>
    </dgm:pt>
    <dgm:pt modelId="{478A2249-A246-4F9B-89D3-C160091C6080}">
      <dgm:prSet/>
      <dgm:spPr/>
      <dgm:t>
        <a:bodyPr/>
        <a:lstStyle/>
        <a:p>
          <a:r>
            <a:rPr lang="sk-SK"/>
            <a:t>Od roku 1839 žil ako slobodný umelec v Miláne, v Paríži a na svojom majetku pri Bussete. O mesiac nato mu zomrel syn a po pár mesiacoch zomrela aj dcéra a manželka</a:t>
          </a:r>
          <a:endParaRPr lang="en-US"/>
        </a:p>
      </dgm:t>
    </dgm:pt>
    <dgm:pt modelId="{2CFFDB29-BA78-4BBB-8099-9E15E464BEEA}" type="parTrans" cxnId="{4F8CDD46-F408-41F0-82ED-AAFE81743C9E}">
      <dgm:prSet/>
      <dgm:spPr/>
      <dgm:t>
        <a:bodyPr/>
        <a:lstStyle/>
        <a:p>
          <a:endParaRPr lang="en-US"/>
        </a:p>
      </dgm:t>
    </dgm:pt>
    <dgm:pt modelId="{DB695146-FE8E-49B6-9CDE-58C9E3C7913A}" type="sibTrans" cxnId="{4F8CDD46-F408-41F0-82ED-AAFE81743C9E}">
      <dgm:prSet/>
      <dgm:spPr/>
      <dgm:t>
        <a:bodyPr/>
        <a:lstStyle/>
        <a:p>
          <a:endParaRPr lang="en-US"/>
        </a:p>
      </dgm:t>
    </dgm:pt>
    <dgm:pt modelId="{0C450E1F-5A78-4F82-92F6-D0C85F04D453}" type="pres">
      <dgm:prSet presAssocID="{D47D865E-5C6A-4A6C-B35B-9BACEB9E2753}" presName="linear" presStyleCnt="0">
        <dgm:presLayoutVars>
          <dgm:animLvl val="lvl"/>
          <dgm:resizeHandles val="exact"/>
        </dgm:presLayoutVars>
      </dgm:prSet>
      <dgm:spPr/>
    </dgm:pt>
    <dgm:pt modelId="{B456A949-E679-414D-AD8B-3BC84672AAF4}" type="pres">
      <dgm:prSet presAssocID="{7494CF60-7EC6-46A6-B0A7-3D893B94E3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0CB4A9-0E48-4280-85F4-BD58615B5ADB}" type="pres">
      <dgm:prSet presAssocID="{2514B6FA-4755-4042-9991-1A08817B5E7D}" presName="spacer" presStyleCnt="0"/>
      <dgm:spPr/>
    </dgm:pt>
    <dgm:pt modelId="{049E9BB7-3B73-4C45-BF0A-5A63D9EA1976}" type="pres">
      <dgm:prSet presAssocID="{0D8E89C8-DBEA-4F4B-A728-8A6D2081C9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28F946-1F06-49F3-966A-8B73CE65A4BC}" type="pres">
      <dgm:prSet presAssocID="{935ED445-1F97-450F-99C6-1ED1DFB0A111}" presName="spacer" presStyleCnt="0"/>
      <dgm:spPr/>
    </dgm:pt>
    <dgm:pt modelId="{3A277A62-E6BA-4B7C-8A2C-F05B607AE73E}" type="pres">
      <dgm:prSet presAssocID="{5B2F4DF6-B944-4ACE-ADAC-E4F2B34132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14B078-6A43-4E9C-A742-EB2CD866CE67}" type="pres">
      <dgm:prSet presAssocID="{0F950BFF-C7A0-4191-813E-95326FFE4974}" presName="spacer" presStyleCnt="0"/>
      <dgm:spPr/>
    </dgm:pt>
    <dgm:pt modelId="{A35FBB3A-034D-47B5-832C-6F474464FD4B}" type="pres">
      <dgm:prSet presAssocID="{FADB8FC7-4177-449D-AD4D-5C8D45C258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363800-012B-46AB-BD01-6A207E8D1D77}" type="pres">
      <dgm:prSet presAssocID="{66B8FEEA-EB60-4A7E-820F-95F30CE568D9}" presName="spacer" presStyleCnt="0"/>
      <dgm:spPr/>
    </dgm:pt>
    <dgm:pt modelId="{9B74D9E0-5491-4E76-B763-08D7DB11AB41}" type="pres">
      <dgm:prSet presAssocID="{478A2249-A246-4F9B-89D3-C160091C60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802110-D1BD-41D4-975A-1ABA52833A4C}" type="presOf" srcId="{FADB8FC7-4177-449D-AD4D-5C8D45C258DF}" destId="{A35FBB3A-034D-47B5-832C-6F474464FD4B}" srcOrd="0" destOrd="0" presId="urn:microsoft.com/office/officeart/2005/8/layout/vList2"/>
    <dgm:cxn modelId="{37187935-2AC1-4105-92BD-270D3E4466F8}" srcId="{D47D865E-5C6A-4A6C-B35B-9BACEB9E2753}" destId="{FADB8FC7-4177-449D-AD4D-5C8D45C258DF}" srcOrd="3" destOrd="0" parTransId="{BF505A58-BA7B-438C-8594-E1BFA2E8AC1E}" sibTransId="{66B8FEEA-EB60-4A7E-820F-95F30CE568D9}"/>
    <dgm:cxn modelId="{4623F239-A5F5-44A1-A9A0-B27E95E4CD42}" type="presOf" srcId="{D47D865E-5C6A-4A6C-B35B-9BACEB9E2753}" destId="{0C450E1F-5A78-4F82-92F6-D0C85F04D453}" srcOrd="0" destOrd="0" presId="urn:microsoft.com/office/officeart/2005/8/layout/vList2"/>
    <dgm:cxn modelId="{2517713B-37D8-453C-A8A6-303F5E2D2526}" srcId="{D47D865E-5C6A-4A6C-B35B-9BACEB9E2753}" destId="{5B2F4DF6-B944-4ACE-ADAC-E4F2B34132C2}" srcOrd="2" destOrd="0" parTransId="{2BE4BCC6-20E9-42D7-9A4E-2B1A2DAFB1E4}" sibTransId="{0F950BFF-C7A0-4191-813E-95326FFE4974}"/>
    <dgm:cxn modelId="{4F8CDD46-F408-41F0-82ED-AAFE81743C9E}" srcId="{D47D865E-5C6A-4A6C-B35B-9BACEB9E2753}" destId="{478A2249-A246-4F9B-89D3-C160091C6080}" srcOrd="4" destOrd="0" parTransId="{2CFFDB29-BA78-4BBB-8099-9E15E464BEEA}" sibTransId="{DB695146-FE8E-49B6-9CDE-58C9E3C7913A}"/>
    <dgm:cxn modelId="{26CF7D83-D3EE-46D1-AE91-7D3234593D7D}" type="presOf" srcId="{478A2249-A246-4F9B-89D3-C160091C6080}" destId="{9B74D9E0-5491-4E76-B763-08D7DB11AB41}" srcOrd="0" destOrd="0" presId="urn:microsoft.com/office/officeart/2005/8/layout/vList2"/>
    <dgm:cxn modelId="{9F32E586-E212-4C52-AFC2-248681F513C8}" type="presOf" srcId="{0D8E89C8-DBEA-4F4B-A728-8A6D2081C90C}" destId="{049E9BB7-3B73-4C45-BF0A-5A63D9EA1976}" srcOrd="0" destOrd="0" presId="urn:microsoft.com/office/officeart/2005/8/layout/vList2"/>
    <dgm:cxn modelId="{DA8942A0-69FB-4641-9BE2-B83E2E512565}" type="presOf" srcId="{7494CF60-7EC6-46A6-B0A7-3D893B94E3D1}" destId="{B456A949-E679-414D-AD8B-3BC84672AAF4}" srcOrd="0" destOrd="0" presId="urn:microsoft.com/office/officeart/2005/8/layout/vList2"/>
    <dgm:cxn modelId="{A7C8A3AD-8662-4C98-BFAC-21FADE348262}" type="presOf" srcId="{5B2F4DF6-B944-4ACE-ADAC-E4F2B34132C2}" destId="{3A277A62-E6BA-4B7C-8A2C-F05B607AE73E}" srcOrd="0" destOrd="0" presId="urn:microsoft.com/office/officeart/2005/8/layout/vList2"/>
    <dgm:cxn modelId="{4C457BB3-635F-4559-B6B8-091C358C20B4}" srcId="{D47D865E-5C6A-4A6C-B35B-9BACEB9E2753}" destId="{0D8E89C8-DBEA-4F4B-A728-8A6D2081C90C}" srcOrd="1" destOrd="0" parTransId="{2F20A415-13BE-40F5-AE5F-F90B0814B6F2}" sibTransId="{935ED445-1F97-450F-99C6-1ED1DFB0A111}"/>
    <dgm:cxn modelId="{978AE1F3-9616-4EC3-8DD2-BE1CC241C2BA}" srcId="{D47D865E-5C6A-4A6C-B35B-9BACEB9E2753}" destId="{7494CF60-7EC6-46A6-B0A7-3D893B94E3D1}" srcOrd="0" destOrd="0" parTransId="{348287DB-6951-4F71-A597-9DCE0C1750E8}" sibTransId="{2514B6FA-4755-4042-9991-1A08817B5E7D}"/>
    <dgm:cxn modelId="{DEBC431E-9604-41B4-BB9E-CBA9329174C5}" type="presParOf" srcId="{0C450E1F-5A78-4F82-92F6-D0C85F04D453}" destId="{B456A949-E679-414D-AD8B-3BC84672AAF4}" srcOrd="0" destOrd="0" presId="urn:microsoft.com/office/officeart/2005/8/layout/vList2"/>
    <dgm:cxn modelId="{453BBFB7-A8C3-44FF-962F-648C4B46D820}" type="presParOf" srcId="{0C450E1F-5A78-4F82-92F6-D0C85F04D453}" destId="{EE0CB4A9-0E48-4280-85F4-BD58615B5ADB}" srcOrd="1" destOrd="0" presId="urn:microsoft.com/office/officeart/2005/8/layout/vList2"/>
    <dgm:cxn modelId="{E6C60A1C-0111-4022-9366-C95651DB7AAA}" type="presParOf" srcId="{0C450E1F-5A78-4F82-92F6-D0C85F04D453}" destId="{049E9BB7-3B73-4C45-BF0A-5A63D9EA1976}" srcOrd="2" destOrd="0" presId="urn:microsoft.com/office/officeart/2005/8/layout/vList2"/>
    <dgm:cxn modelId="{78B2CFD4-E2D5-4631-80E6-997E920CDF31}" type="presParOf" srcId="{0C450E1F-5A78-4F82-92F6-D0C85F04D453}" destId="{3228F946-1F06-49F3-966A-8B73CE65A4BC}" srcOrd="3" destOrd="0" presId="urn:microsoft.com/office/officeart/2005/8/layout/vList2"/>
    <dgm:cxn modelId="{48811EE4-3458-4DF7-B14D-C7B740D11571}" type="presParOf" srcId="{0C450E1F-5A78-4F82-92F6-D0C85F04D453}" destId="{3A277A62-E6BA-4B7C-8A2C-F05B607AE73E}" srcOrd="4" destOrd="0" presId="urn:microsoft.com/office/officeart/2005/8/layout/vList2"/>
    <dgm:cxn modelId="{B7174075-065A-4C7D-8854-80006AC14B9E}" type="presParOf" srcId="{0C450E1F-5A78-4F82-92F6-D0C85F04D453}" destId="{A914B078-6A43-4E9C-A742-EB2CD866CE67}" srcOrd="5" destOrd="0" presId="urn:microsoft.com/office/officeart/2005/8/layout/vList2"/>
    <dgm:cxn modelId="{7424D4B4-1F2C-4F71-8476-CE96389A2225}" type="presParOf" srcId="{0C450E1F-5A78-4F82-92F6-D0C85F04D453}" destId="{A35FBB3A-034D-47B5-832C-6F474464FD4B}" srcOrd="6" destOrd="0" presId="urn:microsoft.com/office/officeart/2005/8/layout/vList2"/>
    <dgm:cxn modelId="{FABEB112-C9E7-431C-BC4E-ED30C507ECDB}" type="presParOf" srcId="{0C450E1F-5A78-4F82-92F6-D0C85F04D453}" destId="{D7363800-012B-46AB-BD01-6A207E8D1D77}" srcOrd="7" destOrd="0" presId="urn:microsoft.com/office/officeart/2005/8/layout/vList2"/>
    <dgm:cxn modelId="{BB02BC93-9479-4C5E-A256-1324C4C8C028}" type="presParOf" srcId="{0C450E1F-5A78-4F82-92F6-D0C85F04D453}" destId="{9B74D9E0-5491-4E76-B763-08D7DB11AB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38593-F2BA-4CC0-8B06-9373AD14FD84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FDBFC6-53B6-4072-BEA4-7AA5AE99B645}">
      <dgm:prSet/>
      <dgm:spPr/>
      <dgm:t>
        <a:bodyPr/>
        <a:lstStyle/>
        <a:p>
          <a:r>
            <a:rPr lang="sk-SK" dirty="0"/>
            <a:t>Jeho prvým ozajstným úspechom bola opera </a:t>
          </a:r>
          <a:r>
            <a:rPr lang="sk-SK" i="1" dirty="0" err="1"/>
            <a:t>Nabucco</a:t>
          </a:r>
          <a:r>
            <a:rPr lang="sk-SK" dirty="0"/>
            <a:t> (1842) s premiérou v La </a:t>
          </a:r>
          <a:r>
            <a:rPr lang="sk-SK" dirty="0" err="1"/>
            <a:t>Scale</a:t>
          </a:r>
          <a:r>
            <a:rPr lang="sk-SK" dirty="0"/>
            <a:t> a spevom sopranistky </a:t>
          </a:r>
          <a:r>
            <a:rPr lang="sk-SK" dirty="0" err="1"/>
            <a:t>Giuseppiny</a:t>
          </a:r>
          <a:r>
            <a:rPr lang="sk-SK" dirty="0"/>
            <a:t> </a:t>
          </a:r>
          <a:r>
            <a:rPr lang="sk-SK" dirty="0" err="1"/>
            <a:t>Strepponiovej</a:t>
          </a:r>
          <a:r>
            <a:rPr lang="sk-SK" dirty="0"/>
            <a:t>, ktorá sa stala jeho milenkou a neskôr druhou ženou</a:t>
          </a:r>
          <a:endParaRPr lang="en-US" dirty="0"/>
        </a:p>
      </dgm:t>
    </dgm:pt>
    <dgm:pt modelId="{148DF791-12C9-4623-8EC8-DABB99427943}" type="parTrans" cxnId="{745BF949-EE5E-4A96-B375-9EA816AF2E5B}">
      <dgm:prSet/>
      <dgm:spPr/>
      <dgm:t>
        <a:bodyPr/>
        <a:lstStyle/>
        <a:p>
          <a:endParaRPr lang="en-US"/>
        </a:p>
      </dgm:t>
    </dgm:pt>
    <dgm:pt modelId="{BB609431-8D54-427A-A424-A56133B20E81}" type="sibTrans" cxnId="{745BF949-EE5E-4A96-B375-9EA816AF2E5B}">
      <dgm:prSet/>
      <dgm:spPr/>
      <dgm:t>
        <a:bodyPr/>
        <a:lstStyle/>
        <a:p>
          <a:endParaRPr lang="en-US"/>
        </a:p>
      </dgm:t>
    </dgm:pt>
    <dgm:pt modelId="{8CC1B8DE-155D-461B-93AC-3A38528F46DE}">
      <dgm:prSet/>
      <dgm:spPr/>
      <dgm:t>
        <a:bodyPr/>
        <a:lstStyle/>
        <a:p>
          <a:r>
            <a:rPr lang="sk-SK" dirty="0"/>
            <a:t>Táto biblická opera s nezabudnuteľným židovským zborom v závere tretieho dejstva z neho spravila národného skladateľa číslo jeden</a:t>
          </a:r>
          <a:endParaRPr lang="en-US" dirty="0"/>
        </a:p>
      </dgm:t>
    </dgm:pt>
    <dgm:pt modelId="{795A6366-97C0-402C-9970-DB6FC67B61F3}" type="parTrans" cxnId="{CAA01361-59EB-46D8-A2E4-45EDDBFEAA60}">
      <dgm:prSet/>
      <dgm:spPr/>
      <dgm:t>
        <a:bodyPr/>
        <a:lstStyle/>
        <a:p>
          <a:endParaRPr lang="en-US"/>
        </a:p>
      </dgm:t>
    </dgm:pt>
    <dgm:pt modelId="{D1AB1878-6E31-4AD3-BEFA-C152372EFB58}" type="sibTrans" cxnId="{CAA01361-59EB-46D8-A2E4-45EDDBFEAA60}">
      <dgm:prSet/>
      <dgm:spPr/>
      <dgm:t>
        <a:bodyPr/>
        <a:lstStyle/>
        <a:p>
          <a:endParaRPr lang="en-US"/>
        </a:p>
      </dgm:t>
    </dgm:pt>
    <dgm:pt modelId="{6AF6E3BC-3487-4571-A963-46C21F3FD74E}">
      <dgm:prSet/>
      <dgm:spPr/>
      <dgm:t>
        <a:bodyPr/>
        <a:lstStyle/>
        <a:p>
          <a:r>
            <a:rPr lang="sk-SK" dirty="0"/>
            <a:t>Vlastenecké námety prvých opier ho spojili s hnutím za zjednotenie Talianska, preto zomrel ako národný hrdina</a:t>
          </a:r>
          <a:endParaRPr lang="en-US" dirty="0"/>
        </a:p>
      </dgm:t>
    </dgm:pt>
    <dgm:pt modelId="{ABB168F7-4717-41C7-ADA3-7B84725B865B}" type="parTrans" cxnId="{BF96A153-6349-4D76-B0E4-4A85E647FE2B}">
      <dgm:prSet/>
      <dgm:spPr/>
      <dgm:t>
        <a:bodyPr/>
        <a:lstStyle/>
        <a:p>
          <a:endParaRPr lang="en-US"/>
        </a:p>
      </dgm:t>
    </dgm:pt>
    <dgm:pt modelId="{4BB7F124-A6F6-4991-A95A-C080BD7A28C1}" type="sibTrans" cxnId="{BF96A153-6349-4D76-B0E4-4A85E647FE2B}">
      <dgm:prSet/>
      <dgm:spPr/>
      <dgm:t>
        <a:bodyPr/>
        <a:lstStyle/>
        <a:p>
          <a:endParaRPr lang="en-US"/>
        </a:p>
      </dgm:t>
    </dgm:pt>
    <dgm:pt modelId="{368F9428-CBE2-4A4D-93ED-36E5F3234DFC}">
      <dgm:prSet/>
      <dgm:spPr/>
      <dgm:t>
        <a:bodyPr/>
        <a:lstStyle/>
        <a:p>
          <a:r>
            <a:rPr lang="sk-SK" dirty="0"/>
            <a:t>Zomrel 27. januára 1901 na následky komplikovaného infarktu</a:t>
          </a:r>
          <a:endParaRPr lang="en-US" dirty="0"/>
        </a:p>
      </dgm:t>
    </dgm:pt>
    <dgm:pt modelId="{1AA1434E-DC30-4C6D-9D69-E12D15E8B830}" type="parTrans" cxnId="{D465AE10-20AB-46B2-927D-D43E5D1FA5A7}">
      <dgm:prSet/>
      <dgm:spPr/>
      <dgm:t>
        <a:bodyPr/>
        <a:lstStyle/>
        <a:p>
          <a:endParaRPr lang="en-US"/>
        </a:p>
      </dgm:t>
    </dgm:pt>
    <dgm:pt modelId="{034C1ACC-D1F3-41A6-AE08-8EF66183ADC1}" type="sibTrans" cxnId="{D465AE10-20AB-46B2-927D-D43E5D1FA5A7}">
      <dgm:prSet/>
      <dgm:spPr/>
      <dgm:t>
        <a:bodyPr/>
        <a:lstStyle/>
        <a:p>
          <a:endParaRPr lang="en-US"/>
        </a:p>
      </dgm:t>
    </dgm:pt>
    <dgm:pt modelId="{EF6BE394-3D5E-46CA-BE6A-832C75207C9C}">
      <dgm:prSet/>
      <dgm:spPr/>
      <dgm:t>
        <a:bodyPr/>
        <a:lstStyle/>
        <a:p>
          <a:pPr rtl="0"/>
          <a:r>
            <a:rPr lang="sk-SK" dirty="0"/>
            <a:t>Komorný smútočný obrad sa konal presne podľa jeho želania „Bez hudby a spevu“. Ulice Milána v deň pohrebu zaplnilo asi štvrť milióna Talianov</a:t>
          </a:r>
          <a:r>
            <a:rPr lang="sk-SK" dirty="0">
              <a:latin typeface="Goudy Old Style" panose="02040603050505030304"/>
            </a:rPr>
            <a:t> </a:t>
          </a:r>
          <a:endParaRPr lang="en-US" dirty="0"/>
        </a:p>
      </dgm:t>
    </dgm:pt>
    <dgm:pt modelId="{66954A98-4B47-4FBC-BE47-78B9FA0B0546}" type="parTrans" cxnId="{7022AAD4-63BF-47BD-9DE1-13F727F9F36D}">
      <dgm:prSet/>
      <dgm:spPr/>
      <dgm:t>
        <a:bodyPr/>
        <a:lstStyle/>
        <a:p>
          <a:endParaRPr lang="en-US"/>
        </a:p>
      </dgm:t>
    </dgm:pt>
    <dgm:pt modelId="{64FD7E03-4161-4158-8727-298F35C6510D}" type="sibTrans" cxnId="{7022AAD4-63BF-47BD-9DE1-13F727F9F36D}">
      <dgm:prSet/>
      <dgm:spPr/>
      <dgm:t>
        <a:bodyPr/>
        <a:lstStyle/>
        <a:p>
          <a:endParaRPr lang="en-US"/>
        </a:p>
      </dgm:t>
    </dgm:pt>
    <dgm:pt modelId="{2EC9D9C5-A0AB-4FA9-9095-888CC604FD22}" type="pres">
      <dgm:prSet presAssocID="{00C38593-F2BA-4CC0-8B06-9373AD14FD84}" presName="diagram" presStyleCnt="0">
        <dgm:presLayoutVars>
          <dgm:dir/>
          <dgm:resizeHandles val="exact"/>
        </dgm:presLayoutVars>
      </dgm:prSet>
      <dgm:spPr/>
    </dgm:pt>
    <dgm:pt modelId="{EE97BE65-7895-4CE5-809A-72E66540BD06}" type="pres">
      <dgm:prSet presAssocID="{71FDBFC6-53B6-4072-BEA4-7AA5AE99B645}" presName="node" presStyleLbl="node1" presStyleIdx="0" presStyleCnt="5">
        <dgm:presLayoutVars>
          <dgm:bulletEnabled val="1"/>
        </dgm:presLayoutVars>
      </dgm:prSet>
      <dgm:spPr/>
    </dgm:pt>
    <dgm:pt modelId="{1A1D0599-BA49-445D-819E-2C993FE7662B}" type="pres">
      <dgm:prSet presAssocID="{BB609431-8D54-427A-A424-A56133B20E81}" presName="sibTrans" presStyleLbl="sibTrans2D1" presStyleIdx="0" presStyleCnt="4"/>
      <dgm:spPr/>
    </dgm:pt>
    <dgm:pt modelId="{5C939C91-063A-4A56-9EFF-A67741AC5319}" type="pres">
      <dgm:prSet presAssocID="{BB609431-8D54-427A-A424-A56133B20E81}" presName="connectorText" presStyleLbl="sibTrans2D1" presStyleIdx="0" presStyleCnt="4"/>
      <dgm:spPr/>
    </dgm:pt>
    <dgm:pt modelId="{75CCCD39-5976-4262-A854-489F2A97F495}" type="pres">
      <dgm:prSet presAssocID="{8CC1B8DE-155D-461B-93AC-3A38528F46DE}" presName="node" presStyleLbl="node1" presStyleIdx="1" presStyleCnt="5">
        <dgm:presLayoutVars>
          <dgm:bulletEnabled val="1"/>
        </dgm:presLayoutVars>
      </dgm:prSet>
      <dgm:spPr/>
    </dgm:pt>
    <dgm:pt modelId="{F40B0CE2-0B55-4AAF-B812-0AAEFCEF9A6E}" type="pres">
      <dgm:prSet presAssocID="{D1AB1878-6E31-4AD3-BEFA-C152372EFB58}" presName="sibTrans" presStyleLbl="sibTrans2D1" presStyleIdx="1" presStyleCnt="4"/>
      <dgm:spPr/>
    </dgm:pt>
    <dgm:pt modelId="{FED6CB3B-DA3E-4E16-8763-842FDD041E11}" type="pres">
      <dgm:prSet presAssocID="{D1AB1878-6E31-4AD3-BEFA-C152372EFB58}" presName="connectorText" presStyleLbl="sibTrans2D1" presStyleIdx="1" presStyleCnt="4"/>
      <dgm:spPr/>
    </dgm:pt>
    <dgm:pt modelId="{963D2286-671A-4366-BEBF-F6B03C62364A}" type="pres">
      <dgm:prSet presAssocID="{6AF6E3BC-3487-4571-A963-46C21F3FD74E}" presName="node" presStyleLbl="node1" presStyleIdx="2" presStyleCnt="5">
        <dgm:presLayoutVars>
          <dgm:bulletEnabled val="1"/>
        </dgm:presLayoutVars>
      </dgm:prSet>
      <dgm:spPr/>
    </dgm:pt>
    <dgm:pt modelId="{70AD81D4-FDE0-4FDB-AD7D-BACFC2FC8D51}" type="pres">
      <dgm:prSet presAssocID="{4BB7F124-A6F6-4991-A95A-C080BD7A28C1}" presName="sibTrans" presStyleLbl="sibTrans2D1" presStyleIdx="2" presStyleCnt="4"/>
      <dgm:spPr/>
    </dgm:pt>
    <dgm:pt modelId="{3031A419-4904-497F-B07D-6759226E040A}" type="pres">
      <dgm:prSet presAssocID="{4BB7F124-A6F6-4991-A95A-C080BD7A28C1}" presName="connectorText" presStyleLbl="sibTrans2D1" presStyleIdx="2" presStyleCnt="4"/>
      <dgm:spPr/>
    </dgm:pt>
    <dgm:pt modelId="{1C5E5DF7-41E5-4C8E-9796-A095D5753248}" type="pres">
      <dgm:prSet presAssocID="{368F9428-CBE2-4A4D-93ED-36E5F3234DFC}" presName="node" presStyleLbl="node1" presStyleIdx="3" presStyleCnt="5">
        <dgm:presLayoutVars>
          <dgm:bulletEnabled val="1"/>
        </dgm:presLayoutVars>
      </dgm:prSet>
      <dgm:spPr/>
    </dgm:pt>
    <dgm:pt modelId="{4C290311-149A-4E26-8B8D-0AD382C38558}" type="pres">
      <dgm:prSet presAssocID="{034C1ACC-D1F3-41A6-AE08-8EF66183ADC1}" presName="sibTrans" presStyleLbl="sibTrans2D1" presStyleIdx="3" presStyleCnt="4"/>
      <dgm:spPr/>
    </dgm:pt>
    <dgm:pt modelId="{6C872E9E-E6BA-4CF1-AC5A-84998B3F4E08}" type="pres">
      <dgm:prSet presAssocID="{034C1ACC-D1F3-41A6-AE08-8EF66183ADC1}" presName="connectorText" presStyleLbl="sibTrans2D1" presStyleIdx="3" presStyleCnt="4"/>
      <dgm:spPr/>
    </dgm:pt>
    <dgm:pt modelId="{166A5C6A-6408-423E-B0F0-98D5CEC6C275}" type="pres">
      <dgm:prSet presAssocID="{EF6BE394-3D5E-46CA-BE6A-832C75207C9C}" presName="node" presStyleLbl="node1" presStyleIdx="4" presStyleCnt="5">
        <dgm:presLayoutVars>
          <dgm:bulletEnabled val="1"/>
        </dgm:presLayoutVars>
      </dgm:prSet>
      <dgm:spPr/>
    </dgm:pt>
  </dgm:ptLst>
  <dgm:cxnLst>
    <dgm:cxn modelId="{1973BD00-68D0-4194-BB6A-DBB896383242}" type="presOf" srcId="{4BB7F124-A6F6-4991-A95A-C080BD7A28C1}" destId="{3031A419-4904-497F-B07D-6759226E040A}" srcOrd="1" destOrd="0" presId="urn:microsoft.com/office/officeart/2005/8/layout/process5"/>
    <dgm:cxn modelId="{492B0B07-551C-4165-8038-E8536504DAFD}" type="presOf" srcId="{034C1ACC-D1F3-41A6-AE08-8EF66183ADC1}" destId="{4C290311-149A-4E26-8B8D-0AD382C38558}" srcOrd="0" destOrd="0" presId="urn:microsoft.com/office/officeart/2005/8/layout/process5"/>
    <dgm:cxn modelId="{D465AE10-20AB-46B2-927D-D43E5D1FA5A7}" srcId="{00C38593-F2BA-4CC0-8B06-9373AD14FD84}" destId="{368F9428-CBE2-4A4D-93ED-36E5F3234DFC}" srcOrd="3" destOrd="0" parTransId="{1AA1434E-DC30-4C6D-9D69-E12D15E8B830}" sibTransId="{034C1ACC-D1F3-41A6-AE08-8EF66183ADC1}"/>
    <dgm:cxn modelId="{AD1B0619-DFBD-44F0-886F-9A98AC5A9671}" type="presOf" srcId="{00C38593-F2BA-4CC0-8B06-9373AD14FD84}" destId="{2EC9D9C5-A0AB-4FA9-9095-888CC604FD22}" srcOrd="0" destOrd="0" presId="urn:microsoft.com/office/officeart/2005/8/layout/process5"/>
    <dgm:cxn modelId="{984BAF1C-569D-4FE0-8EBA-2A3E044CCB02}" type="presOf" srcId="{71FDBFC6-53B6-4072-BEA4-7AA5AE99B645}" destId="{EE97BE65-7895-4CE5-809A-72E66540BD06}" srcOrd="0" destOrd="0" presId="urn:microsoft.com/office/officeart/2005/8/layout/process5"/>
    <dgm:cxn modelId="{CAA01361-59EB-46D8-A2E4-45EDDBFEAA60}" srcId="{00C38593-F2BA-4CC0-8B06-9373AD14FD84}" destId="{8CC1B8DE-155D-461B-93AC-3A38528F46DE}" srcOrd="1" destOrd="0" parTransId="{795A6366-97C0-402C-9970-DB6FC67B61F3}" sibTransId="{D1AB1878-6E31-4AD3-BEFA-C152372EFB58}"/>
    <dgm:cxn modelId="{B18D1861-FED7-4199-A3B3-D1D9FEF0134A}" type="presOf" srcId="{D1AB1878-6E31-4AD3-BEFA-C152372EFB58}" destId="{FED6CB3B-DA3E-4E16-8763-842FDD041E11}" srcOrd="1" destOrd="0" presId="urn:microsoft.com/office/officeart/2005/8/layout/process5"/>
    <dgm:cxn modelId="{745BF949-EE5E-4A96-B375-9EA816AF2E5B}" srcId="{00C38593-F2BA-4CC0-8B06-9373AD14FD84}" destId="{71FDBFC6-53B6-4072-BEA4-7AA5AE99B645}" srcOrd="0" destOrd="0" parTransId="{148DF791-12C9-4623-8EC8-DABB99427943}" sibTransId="{BB609431-8D54-427A-A424-A56133B20E81}"/>
    <dgm:cxn modelId="{A2DDD44A-BACD-42BF-A698-E1E31C301D22}" type="presOf" srcId="{BB609431-8D54-427A-A424-A56133B20E81}" destId="{5C939C91-063A-4A56-9EFF-A67741AC5319}" srcOrd="1" destOrd="0" presId="urn:microsoft.com/office/officeart/2005/8/layout/process5"/>
    <dgm:cxn modelId="{CEF1E16A-5557-4937-B1F2-EFF0EA778909}" type="presOf" srcId="{EF6BE394-3D5E-46CA-BE6A-832C75207C9C}" destId="{166A5C6A-6408-423E-B0F0-98D5CEC6C275}" srcOrd="0" destOrd="0" presId="urn:microsoft.com/office/officeart/2005/8/layout/process5"/>
    <dgm:cxn modelId="{BF85406D-63BD-409E-B10F-92FEA0F2D8FF}" type="presOf" srcId="{4BB7F124-A6F6-4991-A95A-C080BD7A28C1}" destId="{70AD81D4-FDE0-4FDB-AD7D-BACFC2FC8D51}" srcOrd="0" destOrd="0" presId="urn:microsoft.com/office/officeart/2005/8/layout/process5"/>
    <dgm:cxn modelId="{BF96A153-6349-4D76-B0E4-4A85E647FE2B}" srcId="{00C38593-F2BA-4CC0-8B06-9373AD14FD84}" destId="{6AF6E3BC-3487-4571-A963-46C21F3FD74E}" srcOrd="2" destOrd="0" parTransId="{ABB168F7-4717-41C7-ADA3-7B84725B865B}" sibTransId="{4BB7F124-A6F6-4991-A95A-C080BD7A28C1}"/>
    <dgm:cxn modelId="{7B8CC954-9E78-49D1-8A42-08E76A7052D7}" type="presOf" srcId="{368F9428-CBE2-4A4D-93ED-36E5F3234DFC}" destId="{1C5E5DF7-41E5-4C8E-9796-A095D5753248}" srcOrd="0" destOrd="0" presId="urn:microsoft.com/office/officeart/2005/8/layout/process5"/>
    <dgm:cxn modelId="{24423684-7C93-4D4E-A1CF-28A506091118}" type="presOf" srcId="{6AF6E3BC-3487-4571-A963-46C21F3FD74E}" destId="{963D2286-671A-4366-BEBF-F6B03C62364A}" srcOrd="0" destOrd="0" presId="urn:microsoft.com/office/officeart/2005/8/layout/process5"/>
    <dgm:cxn modelId="{120109C9-D014-4CD5-92D5-4E40B677D208}" type="presOf" srcId="{034C1ACC-D1F3-41A6-AE08-8EF66183ADC1}" destId="{6C872E9E-E6BA-4CF1-AC5A-84998B3F4E08}" srcOrd="1" destOrd="0" presId="urn:microsoft.com/office/officeart/2005/8/layout/process5"/>
    <dgm:cxn modelId="{7022AAD4-63BF-47BD-9DE1-13F727F9F36D}" srcId="{00C38593-F2BA-4CC0-8B06-9373AD14FD84}" destId="{EF6BE394-3D5E-46CA-BE6A-832C75207C9C}" srcOrd="4" destOrd="0" parTransId="{66954A98-4B47-4FBC-BE47-78B9FA0B0546}" sibTransId="{64FD7E03-4161-4158-8727-298F35C6510D}"/>
    <dgm:cxn modelId="{9F5194E1-9E75-4A2D-9490-612FF419BC47}" type="presOf" srcId="{BB609431-8D54-427A-A424-A56133B20E81}" destId="{1A1D0599-BA49-445D-819E-2C993FE7662B}" srcOrd="0" destOrd="0" presId="urn:microsoft.com/office/officeart/2005/8/layout/process5"/>
    <dgm:cxn modelId="{D43317EE-E07C-4CFC-984D-0257443FF4D1}" type="presOf" srcId="{D1AB1878-6E31-4AD3-BEFA-C152372EFB58}" destId="{F40B0CE2-0B55-4AAF-B812-0AAEFCEF9A6E}" srcOrd="0" destOrd="0" presId="urn:microsoft.com/office/officeart/2005/8/layout/process5"/>
    <dgm:cxn modelId="{D1FF2FF6-2712-4D09-843A-20EE3BE90D70}" type="presOf" srcId="{8CC1B8DE-155D-461B-93AC-3A38528F46DE}" destId="{75CCCD39-5976-4262-A854-489F2A97F495}" srcOrd="0" destOrd="0" presId="urn:microsoft.com/office/officeart/2005/8/layout/process5"/>
    <dgm:cxn modelId="{245FD422-49D5-427A-B53E-22F9625814B8}" type="presParOf" srcId="{2EC9D9C5-A0AB-4FA9-9095-888CC604FD22}" destId="{EE97BE65-7895-4CE5-809A-72E66540BD06}" srcOrd="0" destOrd="0" presId="urn:microsoft.com/office/officeart/2005/8/layout/process5"/>
    <dgm:cxn modelId="{1C885056-5483-498D-BE18-D20AD83EC971}" type="presParOf" srcId="{2EC9D9C5-A0AB-4FA9-9095-888CC604FD22}" destId="{1A1D0599-BA49-445D-819E-2C993FE7662B}" srcOrd="1" destOrd="0" presId="urn:microsoft.com/office/officeart/2005/8/layout/process5"/>
    <dgm:cxn modelId="{6B8102B8-F715-48AF-AB58-61E8DB7BB031}" type="presParOf" srcId="{1A1D0599-BA49-445D-819E-2C993FE7662B}" destId="{5C939C91-063A-4A56-9EFF-A67741AC5319}" srcOrd="0" destOrd="0" presId="urn:microsoft.com/office/officeart/2005/8/layout/process5"/>
    <dgm:cxn modelId="{98E40CE4-F2FE-40D6-BEDE-7E8639B47E80}" type="presParOf" srcId="{2EC9D9C5-A0AB-4FA9-9095-888CC604FD22}" destId="{75CCCD39-5976-4262-A854-489F2A97F495}" srcOrd="2" destOrd="0" presId="urn:microsoft.com/office/officeart/2005/8/layout/process5"/>
    <dgm:cxn modelId="{1BDBF473-FF21-409A-AFCF-C304CE5526DB}" type="presParOf" srcId="{2EC9D9C5-A0AB-4FA9-9095-888CC604FD22}" destId="{F40B0CE2-0B55-4AAF-B812-0AAEFCEF9A6E}" srcOrd="3" destOrd="0" presId="urn:microsoft.com/office/officeart/2005/8/layout/process5"/>
    <dgm:cxn modelId="{34EEC1E7-9FFC-4DCF-8483-3E75A0BF8C2C}" type="presParOf" srcId="{F40B0CE2-0B55-4AAF-B812-0AAEFCEF9A6E}" destId="{FED6CB3B-DA3E-4E16-8763-842FDD041E11}" srcOrd="0" destOrd="0" presId="urn:microsoft.com/office/officeart/2005/8/layout/process5"/>
    <dgm:cxn modelId="{53155A88-5676-4A60-8BF0-3FDD0BCDBAD1}" type="presParOf" srcId="{2EC9D9C5-A0AB-4FA9-9095-888CC604FD22}" destId="{963D2286-671A-4366-BEBF-F6B03C62364A}" srcOrd="4" destOrd="0" presId="urn:microsoft.com/office/officeart/2005/8/layout/process5"/>
    <dgm:cxn modelId="{1FF0E460-4DA3-4B67-A8E4-1E79AA619187}" type="presParOf" srcId="{2EC9D9C5-A0AB-4FA9-9095-888CC604FD22}" destId="{70AD81D4-FDE0-4FDB-AD7D-BACFC2FC8D51}" srcOrd="5" destOrd="0" presId="urn:microsoft.com/office/officeart/2005/8/layout/process5"/>
    <dgm:cxn modelId="{144AE129-D769-4124-AB81-19FA4E11F3E9}" type="presParOf" srcId="{70AD81D4-FDE0-4FDB-AD7D-BACFC2FC8D51}" destId="{3031A419-4904-497F-B07D-6759226E040A}" srcOrd="0" destOrd="0" presId="urn:microsoft.com/office/officeart/2005/8/layout/process5"/>
    <dgm:cxn modelId="{5188F2F8-5347-445B-8FC0-2CF15C69AAC2}" type="presParOf" srcId="{2EC9D9C5-A0AB-4FA9-9095-888CC604FD22}" destId="{1C5E5DF7-41E5-4C8E-9796-A095D5753248}" srcOrd="6" destOrd="0" presId="urn:microsoft.com/office/officeart/2005/8/layout/process5"/>
    <dgm:cxn modelId="{DA214F6B-0F68-42EB-BA45-12AD0A16BFC7}" type="presParOf" srcId="{2EC9D9C5-A0AB-4FA9-9095-888CC604FD22}" destId="{4C290311-149A-4E26-8B8D-0AD382C38558}" srcOrd="7" destOrd="0" presId="urn:microsoft.com/office/officeart/2005/8/layout/process5"/>
    <dgm:cxn modelId="{3659FBE7-A121-4637-B62F-099F7C5C0558}" type="presParOf" srcId="{4C290311-149A-4E26-8B8D-0AD382C38558}" destId="{6C872E9E-E6BA-4CF1-AC5A-84998B3F4E08}" srcOrd="0" destOrd="0" presId="urn:microsoft.com/office/officeart/2005/8/layout/process5"/>
    <dgm:cxn modelId="{D8C7C29E-B742-43A5-AD32-71C6493A0D29}" type="presParOf" srcId="{2EC9D9C5-A0AB-4FA9-9095-888CC604FD22}" destId="{166A5C6A-6408-423E-B0F0-98D5CEC6C27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A657B-6FCE-4457-85B6-0C065FB89E92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ACC2C9-2D26-4874-9889-1AB1AA1B7348}">
      <dgm:prSet/>
      <dgm:spPr/>
      <dgm:t>
        <a:bodyPr/>
        <a:lstStyle/>
        <a:p>
          <a:r>
            <a:rPr lang="sk-SK"/>
            <a:t>Stredobodom jeho opier je človek. Jeho estetickým krédom bola jednoduchosť, prirodzenosť a pravdivosť</a:t>
          </a:r>
          <a:endParaRPr lang="en-US"/>
        </a:p>
      </dgm:t>
    </dgm:pt>
    <dgm:pt modelId="{8DC6726F-A6C9-4EAE-8397-74225FAD9093}" type="parTrans" cxnId="{0D272C8F-3134-4400-BFA2-14959C89AB0B}">
      <dgm:prSet/>
      <dgm:spPr/>
      <dgm:t>
        <a:bodyPr/>
        <a:lstStyle/>
        <a:p>
          <a:endParaRPr lang="en-US"/>
        </a:p>
      </dgm:t>
    </dgm:pt>
    <dgm:pt modelId="{EBA7D38F-4DD7-41B8-8E3C-3464F98C1A78}" type="sibTrans" cxnId="{0D272C8F-3134-4400-BFA2-14959C89AB0B}">
      <dgm:prSet/>
      <dgm:spPr/>
      <dgm:t>
        <a:bodyPr/>
        <a:lstStyle/>
        <a:p>
          <a:endParaRPr lang="en-US"/>
        </a:p>
      </dgm:t>
    </dgm:pt>
    <dgm:pt modelId="{83B7B352-F151-469D-91C4-859CB0EB1FBF}">
      <dgm:prSet/>
      <dgm:spPr/>
      <dgm:t>
        <a:bodyPr/>
        <a:lstStyle/>
        <a:p>
          <a:r>
            <a:rPr lang="sk-SK"/>
            <a:t>Verdi chcel svoju hudbu založiť na pravdivosti pocitov a vernosti ich melodického vyjadrenia</a:t>
          </a:r>
          <a:endParaRPr lang="en-US"/>
        </a:p>
      </dgm:t>
    </dgm:pt>
    <dgm:pt modelId="{CDE7E9FA-CE5A-42CF-9CDF-3DB20DA2D83A}" type="parTrans" cxnId="{6FA268CA-1989-43B7-8E8B-B20D7E13B973}">
      <dgm:prSet/>
      <dgm:spPr/>
      <dgm:t>
        <a:bodyPr/>
        <a:lstStyle/>
        <a:p>
          <a:endParaRPr lang="en-US"/>
        </a:p>
      </dgm:t>
    </dgm:pt>
    <dgm:pt modelId="{E493961A-3953-4C32-A501-A7A2E5F89413}" type="sibTrans" cxnId="{6FA268CA-1989-43B7-8E8B-B20D7E13B973}">
      <dgm:prSet/>
      <dgm:spPr/>
      <dgm:t>
        <a:bodyPr/>
        <a:lstStyle/>
        <a:p>
          <a:endParaRPr lang="en-US"/>
        </a:p>
      </dgm:t>
    </dgm:pt>
    <dgm:pt modelId="{254C77B7-9B47-40C9-BC23-2BA34F3B6BC9}">
      <dgm:prSet/>
      <dgm:spPr/>
      <dgm:t>
        <a:bodyPr/>
        <a:lstStyle/>
        <a:p>
          <a:r>
            <a:rPr lang="sk-SK"/>
            <a:t>Bol špecialista na melódiu, dramatickosť a orchestrálnu farebnosť</a:t>
          </a:r>
          <a:endParaRPr lang="en-US"/>
        </a:p>
      </dgm:t>
    </dgm:pt>
    <dgm:pt modelId="{33CF2E97-F2B6-48D2-BACD-E2ACAAAB69A2}" type="parTrans" cxnId="{75CECE53-A3FA-4DBC-81B5-E995A1306250}">
      <dgm:prSet/>
      <dgm:spPr/>
      <dgm:t>
        <a:bodyPr/>
        <a:lstStyle/>
        <a:p>
          <a:endParaRPr lang="en-US"/>
        </a:p>
      </dgm:t>
    </dgm:pt>
    <dgm:pt modelId="{93FA999F-72A6-4CD9-93F0-448784B743D7}" type="sibTrans" cxnId="{75CECE53-A3FA-4DBC-81B5-E995A1306250}">
      <dgm:prSet/>
      <dgm:spPr/>
      <dgm:t>
        <a:bodyPr/>
        <a:lstStyle/>
        <a:p>
          <a:endParaRPr lang="en-US"/>
        </a:p>
      </dgm:t>
    </dgm:pt>
    <dgm:pt modelId="{2B78D69C-8FBC-4D8B-A9F6-3ED7B91CE7A0}">
      <dgm:prSet/>
      <dgm:spPr/>
      <dgm:t>
        <a:bodyPr/>
        <a:lstStyle/>
        <a:p>
          <a:r>
            <a:rPr lang="sk-SK"/>
            <a:t>V jeho dielach všetko stojí na ľudskom hlase, nikdy nedovolil dominovať orchestru </a:t>
          </a:r>
          <a:endParaRPr lang="en-US"/>
        </a:p>
      </dgm:t>
    </dgm:pt>
    <dgm:pt modelId="{ADD79606-159D-4120-81D9-7DE62FD57AB7}" type="parTrans" cxnId="{059AAC17-066A-450F-9C4A-23BFB7BF4BC8}">
      <dgm:prSet/>
      <dgm:spPr/>
      <dgm:t>
        <a:bodyPr/>
        <a:lstStyle/>
        <a:p>
          <a:endParaRPr lang="en-US"/>
        </a:p>
      </dgm:t>
    </dgm:pt>
    <dgm:pt modelId="{CFEA6D18-8992-4998-AC92-2BE153D1B1DD}" type="sibTrans" cxnId="{059AAC17-066A-450F-9C4A-23BFB7BF4BC8}">
      <dgm:prSet/>
      <dgm:spPr/>
      <dgm:t>
        <a:bodyPr/>
        <a:lstStyle/>
        <a:p>
          <a:endParaRPr lang="en-US"/>
        </a:p>
      </dgm:t>
    </dgm:pt>
    <dgm:pt modelId="{894E7C4A-CFF4-4BC5-B110-092F606CC5C3}" type="pres">
      <dgm:prSet presAssocID="{AD0A657B-6FCE-4457-85B6-0C065FB89E92}" presName="outerComposite" presStyleCnt="0">
        <dgm:presLayoutVars>
          <dgm:chMax val="5"/>
          <dgm:dir/>
          <dgm:resizeHandles val="exact"/>
        </dgm:presLayoutVars>
      </dgm:prSet>
      <dgm:spPr/>
    </dgm:pt>
    <dgm:pt modelId="{251A4CA1-6DFB-4648-A43C-425B0692065F}" type="pres">
      <dgm:prSet presAssocID="{AD0A657B-6FCE-4457-85B6-0C065FB89E92}" presName="dummyMaxCanvas" presStyleCnt="0">
        <dgm:presLayoutVars/>
      </dgm:prSet>
      <dgm:spPr/>
    </dgm:pt>
    <dgm:pt modelId="{5BB52F68-B39E-4A82-A63A-7F953ECAA9E0}" type="pres">
      <dgm:prSet presAssocID="{AD0A657B-6FCE-4457-85B6-0C065FB89E92}" presName="FourNodes_1" presStyleLbl="node1" presStyleIdx="0" presStyleCnt="4">
        <dgm:presLayoutVars>
          <dgm:bulletEnabled val="1"/>
        </dgm:presLayoutVars>
      </dgm:prSet>
      <dgm:spPr/>
    </dgm:pt>
    <dgm:pt modelId="{7D315FFC-603A-473B-ADF9-B698EC522B50}" type="pres">
      <dgm:prSet presAssocID="{AD0A657B-6FCE-4457-85B6-0C065FB89E92}" presName="FourNodes_2" presStyleLbl="node1" presStyleIdx="1" presStyleCnt="4">
        <dgm:presLayoutVars>
          <dgm:bulletEnabled val="1"/>
        </dgm:presLayoutVars>
      </dgm:prSet>
      <dgm:spPr/>
    </dgm:pt>
    <dgm:pt modelId="{6603230B-D064-43FB-AD52-A88925382CEC}" type="pres">
      <dgm:prSet presAssocID="{AD0A657B-6FCE-4457-85B6-0C065FB89E92}" presName="FourNodes_3" presStyleLbl="node1" presStyleIdx="2" presStyleCnt="4">
        <dgm:presLayoutVars>
          <dgm:bulletEnabled val="1"/>
        </dgm:presLayoutVars>
      </dgm:prSet>
      <dgm:spPr/>
    </dgm:pt>
    <dgm:pt modelId="{DA620A3A-492F-414B-9E68-64055B54D72A}" type="pres">
      <dgm:prSet presAssocID="{AD0A657B-6FCE-4457-85B6-0C065FB89E92}" presName="FourNodes_4" presStyleLbl="node1" presStyleIdx="3" presStyleCnt="4">
        <dgm:presLayoutVars>
          <dgm:bulletEnabled val="1"/>
        </dgm:presLayoutVars>
      </dgm:prSet>
      <dgm:spPr/>
    </dgm:pt>
    <dgm:pt modelId="{62FA271C-18C6-47AD-9C8B-715F405482CB}" type="pres">
      <dgm:prSet presAssocID="{AD0A657B-6FCE-4457-85B6-0C065FB89E92}" presName="FourConn_1-2" presStyleLbl="fgAccFollowNode1" presStyleIdx="0" presStyleCnt="3">
        <dgm:presLayoutVars>
          <dgm:bulletEnabled val="1"/>
        </dgm:presLayoutVars>
      </dgm:prSet>
      <dgm:spPr/>
    </dgm:pt>
    <dgm:pt modelId="{7DEA5594-E352-41FF-AF56-14016394E413}" type="pres">
      <dgm:prSet presAssocID="{AD0A657B-6FCE-4457-85B6-0C065FB89E92}" presName="FourConn_2-3" presStyleLbl="fgAccFollowNode1" presStyleIdx="1" presStyleCnt="3">
        <dgm:presLayoutVars>
          <dgm:bulletEnabled val="1"/>
        </dgm:presLayoutVars>
      </dgm:prSet>
      <dgm:spPr/>
    </dgm:pt>
    <dgm:pt modelId="{00DCE0E0-09F6-4C72-9783-D9F8F33F046F}" type="pres">
      <dgm:prSet presAssocID="{AD0A657B-6FCE-4457-85B6-0C065FB89E92}" presName="FourConn_3-4" presStyleLbl="fgAccFollowNode1" presStyleIdx="2" presStyleCnt="3">
        <dgm:presLayoutVars>
          <dgm:bulletEnabled val="1"/>
        </dgm:presLayoutVars>
      </dgm:prSet>
      <dgm:spPr/>
    </dgm:pt>
    <dgm:pt modelId="{4C695998-1684-4871-ABE2-54F20240C39C}" type="pres">
      <dgm:prSet presAssocID="{AD0A657B-6FCE-4457-85B6-0C065FB89E92}" presName="FourNodes_1_text" presStyleLbl="node1" presStyleIdx="3" presStyleCnt="4">
        <dgm:presLayoutVars>
          <dgm:bulletEnabled val="1"/>
        </dgm:presLayoutVars>
      </dgm:prSet>
      <dgm:spPr/>
    </dgm:pt>
    <dgm:pt modelId="{88AECC29-B4AA-4A11-A4CC-B6F208FC94ED}" type="pres">
      <dgm:prSet presAssocID="{AD0A657B-6FCE-4457-85B6-0C065FB89E92}" presName="FourNodes_2_text" presStyleLbl="node1" presStyleIdx="3" presStyleCnt="4">
        <dgm:presLayoutVars>
          <dgm:bulletEnabled val="1"/>
        </dgm:presLayoutVars>
      </dgm:prSet>
      <dgm:spPr/>
    </dgm:pt>
    <dgm:pt modelId="{E7AD189F-B79B-49CE-8C50-24ED769A360C}" type="pres">
      <dgm:prSet presAssocID="{AD0A657B-6FCE-4457-85B6-0C065FB89E92}" presName="FourNodes_3_text" presStyleLbl="node1" presStyleIdx="3" presStyleCnt="4">
        <dgm:presLayoutVars>
          <dgm:bulletEnabled val="1"/>
        </dgm:presLayoutVars>
      </dgm:prSet>
      <dgm:spPr/>
    </dgm:pt>
    <dgm:pt modelId="{5C7BDAFE-DBD8-4D76-A4F7-C912CA22E473}" type="pres">
      <dgm:prSet presAssocID="{AD0A657B-6FCE-4457-85B6-0C065FB89E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59AAC17-066A-450F-9C4A-23BFB7BF4BC8}" srcId="{AD0A657B-6FCE-4457-85B6-0C065FB89E92}" destId="{2B78D69C-8FBC-4D8B-A9F6-3ED7B91CE7A0}" srcOrd="3" destOrd="0" parTransId="{ADD79606-159D-4120-81D9-7DE62FD57AB7}" sibTransId="{CFEA6D18-8992-4998-AC92-2BE153D1B1DD}"/>
    <dgm:cxn modelId="{29848518-2B21-4A42-B1F1-6DE2320FD9A3}" type="presOf" srcId="{2B78D69C-8FBC-4D8B-A9F6-3ED7B91CE7A0}" destId="{5C7BDAFE-DBD8-4D76-A4F7-C912CA22E473}" srcOrd="1" destOrd="0" presId="urn:microsoft.com/office/officeart/2005/8/layout/vProcess5"/>
    <dgm:cxn modelId="{6980E85B-1791-45EB-8606-589F4904AD0D}" type="presOf" srcId="{AD0A657B-6FCE-4457-85B6-0C065FB89E92}" destId="{894E7C4A-CFF4-4BC5-B110-092F606CC5C3}" srcOrd="0" destOrd="0" presId="urn:microsoft.com/office/officeart/2005/8/layout/vProcess5"/>
    <dgm:cxn modelId="{75CECE53-A3FA-4DBC-81B5-E995A1306250}" srcId="{AD0A657B-6FCE-4457-85B6-0C065FB89E92}" destId="{254C77B7-9B47-40C9-BC23-2BA34F3B6BC9}" srcOrd="2" destOrd="0" parTransId="{33CF2E97-F2B6-48D2-BACD-E2ACAAAB69A2}" sibTransId="{93FA999F-72A6-4CD9-93F0-448784B743D7}"/>
    <dgm:cxn modelId="{4E69A755-ABC1-4065-B620-8891F0C57410}" type="presOf" srcId="{254C77B7-9B47-40C9-BC23-2BA34F3B6BC9}" destId="{E7AD189F-B79B-49CE-8C50-24ED769A360C}" srcOrd="1" destOrd="0" presId="urn:microsoft.com/office/officeart/2005/8/layout/vProcess5"/>
    <dgm:cxn modelId="{E8D8067B-AF20-45C4-B425-FF79B23A0E1E}" type="presOf" srcId="{83B7B352-F151-469D-91C4-859CB0EB1FBF}" destId="{7D315FFC-603A-473B-ADF9-B698EC522B50}" srcOrd="0" destOrd="0" presId="urn:microsoft.com/office/officeart/2005/8/layout/vProcess5"/>
    <dgm:cxn modelId="{0D272C8F-3134-4400-BFA2-14959C89AB0B}" srcId="{AD0A657B-6FCE-4457-85B6-0C065FB89E92}" destId="{75ACC2C9-2D26-4874-9889-1AB1AA1B7348}" srcOrd="0" destOrd="0" parTransId="{8DC6726F-A6C9-4EAE-8397-74225FAD9093}" sibTransId="{EBA7D38F-4DD7-41B8-8E3C-3464F98C1A78}"/>
    <dgm:cxn modelId="{B3B13A8F-E464-4BED-B682-F212FC8551D7}" type="presOf" srcId="{93FA999F-72A6-4CD9-93F0-448784B743D7}" destId="{00DCE0E0-09F6-4C72-9783-D9F8F33F046F}" srcOrd="0" destOrd="0" presId="urn:microsoft.com/office/officeart/2005/8/layout/vProcess5"/>
    <dgm:cxn modelId="{84D2A5A7-EB3A-422C-BE27-664755BB1A6A}" type="presOf" srcId="{2B78D69C-8FBC-4D8B-A9F6-3ED7B91CE7A0}" destId="{DA620A3A-492F-414B-9E68-64055B54D72A}" srcOrd="0" destOrd="0" presId="urn:microsoft.com/office/officeart/2005/8/layout/vProcess5"/>
    <dgm:cxn modelId="{8130E5A7-15CE-4911-84C9-1821D75E16A6}" type="presOf" srcId="{75ACC2C9-2D26-4874-9889-1AB1AA1B7348}" destId="{4C695998-1684-4871-ABE2-54F20240C39C}" srcOrd="1" destOrd="0" presId="urn:microsoft.com/office/officeart/2005/8/layout/vProcess5"/>
    <dgm:cxn modelId="{8E8158B3-D85E-444C-9643-1EA87542E1D1}" type="presOf" srcId="{75ACC2C9-2D26-4874-9889-1AB1AA1B7348}" destId="{5BB52F68-B39E-4A82-A63A-7F953ECAA9E0}" srcOrd="0" destOrd="0" presId="urn:microsoft.com/office/officeart/2005/8/layout/vProcess5"/>
    <dgm:cxn modelId="{9DC970B4-7392-441C-AA7A-9F1D525AD6CD}" type="presOf" srcId="{254C77B7-9B47-40C9-BC23-2BA34F3B6BC9}" destId="{6603230B-D064-43FB-AD52-A88925382CEC}" srcOrd="0" destOrd="0" presId="urn:microsoft.com/office/officeart/2005/8/layout/vProcess5"/>
    <dgm:cxn modelId="{3F2CA1C1-9D91-4151-A0C1-FE9E015BAC2E}" type="presOf" srcId="{83B7B352-F151-469D-91C4-859CB0EB1FBF}" destId="{88AECC29-B4AA-4A11-A4CC-B6F208FC94ED}" srcOrd="1" destOrd="0" presId="urn:microsoft.com/office/officeart/2005/8/layout/vProcess5"/>
    <dgm:cxn modelId="{6D837DC7-F7C1-40C1-AA97-3724EFF26628}" type="presOf" srcId="{EBA7D38F-4DD7-41B8-8E3C-3464F98C1A78}" destId="{62FA271C-18C6-47AD-9C8B-715F405482CB}" srcOrd="0" destOrd="0" presId="urn:microsoft.com/office/officeart/2005/8/layout/vProcess5"/>
    <dgm:cxn modelId="{6FA268CA-1989-43B7-8E8B-B20D7E13B973}" srcId="{AD0A657B-6FCE-4457-85B6-0C065FB89E92}" destId="{83B7B352-F151-469D-91C4-859CB0EB1FBF}" srcOrd="1" destOrd="0" parTransId="{CDE7E9FA-CE5A-42CF-9CDF-3DB20DA2D83A}" sibTransId="{E493961A-3953-4C32-A501-A7A2E5F89413}"/>
    <dgm:cxn modelId="{9119AFF2-33D2-4C96-897D-BA9F2D438C05}" type="presOf" srcId="{E493961A-3953-4C32-A501-A7A2E5F89413}" destId="{7DEA5594-E352-41FF-AF56-14016394E413}" srcOrd="0" destOrd="0" presId="urn:microsoft.com/office/officeart/2005/8/layout/vProcess5"/>
    <dgm:cxn modelId="{218843F3-C984-48E7-B852-D2EBFA969CC4}" type="presParOf" srcId="{894E7C4A-CFF4-4BC5-B110-092F606CC5C3}" destId="{251A4CA1-6DFB-4648-A43C-425B0692065F}" srcOrd="0" destOrd="0" presId="urn:microsoft.com/office/officeart/2005/8/layout/vProcess5"/>
    <dgm:cxn modelId="{6C7915FC-E453-44A0-98EE-FDA3765D56E6}" type="presParOf" srcId="{894E7C4A-CFF4-4BC5-B110-092F606CC5C3}" destId="{5BB52F68-B39E-4A82-A63A-7F953ECAA9E0}" srcOrd="1" destOrd="0" presId="urn:microsoft.com/office/officeart/2005/8/layout/vProcess5"/>
    <dgm:cxn modelId="{3385C9A7-5A3D-49D1-B372-47F3C3C99B13}" type="presParOf" srcId="{894E7C4A-CFF4-4BC5-B110-092F606CC5C3}" destId="{7D315FFC-603A-473B-ADF9-B698EC522B50}" srcOrd="2" destOrd="0" presId="urn:microsoft.com/office/officeart/2005/8/layout/vProcess5"/>
    <dgm:cxn modelId="{4F33C646-94A2-4FDE-87FB-123F5953AF92}" type="presParOf" srcId="{894E7C4A-CFF4-4BC5-B110-092F606CC5C3}" destId="{6603230B-D064-43FB-AD52-A88925382CEC}" srcOrd="3" destOrd="0" presId="urn:microsoft.com/office/officeart/2005/8/layout/vProcess5"/>
    <dgm:cxn modelId="{F18E282E-6342-4A57-8C2C-09F3C13EAE25}" type="presParOf" srcId="{894E7C4A-CFF4-4BC5-B110-092F606CC5C3}" destId="{DA620A3A-492F-414B-9E68-64055B54D72A}" srcOrd="4" destOrd="0" presId="urn:microsoft.com/office/officeart/2005/8/layout/vProcess5"/>
    <dgm:cxn modelId="{B77A8976-B92E-4407-B9F2-FEB07DEF4EC4}" type="presParOf" srcId="{894E7C4A-CFF4-4BC5-B110-092F606CC5C3}" destId="{62FA271C-18C6-47AD-9C8B-715F405482CB}" srcOrd="5" destOrd="0" presId="urn:microsoft.com/office/officeart/2005/8/layout/vProcess5"/>
    <dgm:cxn modelId="{D876ABD8-CB1E-45DF-ADE6-90E205941F49}" type="presParOf" srcId="{894E7C4A-CFF4-4BC5-B110-092F606CC5C3}" destId="{7DEA5594-E352-41FF-AF56-14016394E413}" srcOrd="6" destOrd="0" presId="urn:microsoft.com/office/officeart/2005/8/layout/vProcess5"/>
    <dgm:cxn modelId="{1F977EB4-6B99-4A16-B792-392A723917A2}" type="presParOf" srcId="{894E7C4A-CFF4-4BC5-B110-092F606CC5C3}" destId="{00DCE0E0-09F6-4C72-9783-D9F8F33F046F}" srcOrd="7" destOrd="0" presId="urn:microsoft.com/office/officeart/2005/8/layout/vProcess5"/>
    <dgm:cxn modelId="{4E3064A9-97D6-4AD8-BE2D-4CB12F4457E6}" type="presParOf" srcId="{894E7C4A-CFF4-4BC5-B110-092F606CC5C3}" destId="{4C695998-1684-4871-ABE2-54F20240C39C}" srcOrd="8" destOrd="0" presId="urn:microsoft.com/office/officeart/2005/8/layout/vProcess5"/>
    <dgm:cxn modelId="{F08D02A3-FE21-43CB-B611-A76C45A1B881}" type="presParOf" srcId="{894E7C4A-CFF4-4BC5-B110-092F606CC5C3}" destId="{88AECC29-B4AA-4A11-A4CC-B6F208FC94ED}" srcOrd="9" destOrd="0" presId="urn:microsoft.com/office/officeart/2005/8/layout/vProcess5"/>
    <dgm:cxn modelId="{E491B6CB-44B8-4EE2-BC39-AB5BEE20830C}" type="presParOf" srcId="{894E7C4A-CFF4-4BC5-B110-092F606CC5C3}" destId="{E7AD189F-B79B-49CE-8C50-24ED769A360C}" srcOrd="10" destOrd="0" presId="urn:microsoft.com/office/officeart/2005/8/layout/vProcess5"/>
    <dgm:cxn modelId="{83AF1259-D8F5-4013-829D-CF0884BA42BC}" type="presParOf" srcId="{894E7C4A-CFF4-4BC5-B110-092F606CC5C3}" destId="{5C7BDAFE-DBD8-4D76-A4F7-C912CA22E4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0B2B28-C04A-4B6D-A4AF-E5B5C2783AE1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0C25761-2E25-40A0-9751-E65B64B38DD5}">
      <dgm:prSet/>
      <dgm:spPr/>
      <dgm:t>
        <a:bodyPr/>
        <a:lstStyle/>
        <a:p>
          <a:r>
            <a:rPr lang="sk-SK"/>
            <a:t>Oberto, gróf zo San Bonifacia (1839) – Oberto, Conte di San Bonifacio</a:t>
          </a:r>
          <a:endParaRPr lang="en-US"/>
        </a:p>
      </dgm:t>
    </dgm:pt>
    <dgm:pt modelId="{06A2A928-44AF-4027-98CA-327107FEE861}" type="parTrans" cxnId="{915B4A43-A84C-4097-B456-6D0FC535DD47}">
      <dgm:prSet/>
      <dgm:spPr/>
      <dgm:t>
        <a:bodyPr/>
        <a:lstStyle/>
        <a:p>
          <a:endParaRPr lang="en-US"/>
        </a:p>
      </dgm:t>
    </dgm:pt>
    <dgm:pt modelId="{9DADBA5E-BDA0-4FFF-B1EC-BB14D0650467}" type="sibTrans" cxnId="{915B4A43-A84C-4097-B456-6D0FC535DD47}">
      <dgm:prSet/>
      <dgm:spPr/>
      <dgm:t>
        <a:bodyPr/>
        <a:lstStyle/>
        <a:p>
          <a:endParaRPr lang="en-US"/>
        </a:p>
      </dgm:t>
    </dgm:pt>
    <dgm:pt modelId="{5338A77A-AF72-4223-BCDB-E69F1833BD24}">
      <dgm:prSet/>
      <dgm:spPr/>
      <dgm:t>
        <a:bodyPr/>
        <a:lstStyle/>
        <a:p>
          <a:r>
            <a:rPr lang="sk-SK"/>
            <a:t>Jeden deň kráľom (1840) – Un giorno di regno</a:t>
          </a:r>
          <a:endParaRPr lang="en-US"/>
        </a:p>
      </dgm:t>
    </dgm:pt>
    <dgm:pt modelId="{7A422092-6306-45B8-A5DF-FF9836E8F8A4}" type="parTrans" cxnId="{1D13E26C-6BDD-4486-8691-AC9F57F67806}">
      <dgm:prSet/>
      <dgm:spPr/>
      <dgm:t>
        <a:bodyPr/>
        <a:lstStyle/>
        <a:p>
          <a:endParaRPr lang="en-US"/>
        </a:p>
      </dgm:t>
    </dgm:pt>
    <dgm:pt modelId="{E46AA0C7-57BE-495D-86C0-380AE257A3A1}" type="sibTrans" cxnId="{1D13E26C-6BDD-4486-8691-AC9F57F67806}">
      <dgm:prSet/>
      <dgm:spPr/>
      <dgm:t>
        <a:bodyPr/>
        <a:lstStyle/>
        <a:p>
          <a:endParaRPr lang="en-US"/>
        </a:p>
      </dgm:t>
    </dgm:pt>
    <dgm:pt modelId="{4820BAD2-7350-4DD5-A5ED-33A80153A799}">
      <dgm:prSet/>
      <dgm:spPr/>
      <dgm:t>
        <a:bodyPr/>
        <a:lstStyle/>
        <a:p>
          <a:r>
            <a:rPr lang="sk-SK"/>
            <a:t>Nabucco (1842) – Nabucodonosor</a:t>
          </a:r>
          <a:endParaRPr lang="en-US"/>
        </a:p>
      </dgm:t>
    </dgm:pt>
    <dgm:pt modelId="{B473FF32-D532-4BDA-AADC-A14B999FFEFE}" type="parTrans" cxnId="{4B5F9E64-926F-4ED8-A993-ADB3539EA784}">
      <dgm:prSet/>
      <dgm:spPr/>
      <dgm:t>
        <a:bodyPr/>
        <a:lstStyle/>
        <a:p>
          <a:endParaRPr lang="en-US"/>
        </a:p>
      </dgm:t>
    </dgm:pt>
    <dgm:pt modelId="{4FB8255F-5D6D-47AB-B259-2239AED0A79E}" type="sibTrans" cxnId="{4B5F9E64-926F-4ED8-A993-ADB3539EA784}">
      <dgm:prSet/>
      <dgm:spPr/>
      <dgm:t>
        <a:bodyPr/>
        <a:lstStyle/>
        <a:p>
          <a:endParaRPr lang="en-US"/>
        </a:p>
      </dgm:t>
    </dgm:pt>
    <dgm:pt modelId="{1D9C4428-A628-4392-9BDC-EF4166341DB2}">
      <dgm:prSet/>
      <dgm:spPr/>
      <dgm:t>
        <a:bodyPr/>
        <a:lstStyle/>
        <a:p>
          <a:r>
            <a:rPr lang="sk-SK"/>
            <a:t>Lombarďania (1843) – I lombardi alla prima croci</a:t>
          </a:r>
          <a:endParaRPr lang="en-US"/>
        </a:p>
      </dgm:t>
    </dgm:pt>
    <dgm:pt modelId="{4FD13A12-DAA6-4783-8437-E47FA2F60453}" type="parTrans" cxnId="{50876BE7-1C5E-4AF5-A801-9437C693284E}">
      <dgm:prSet/>
      <dgm:spPr/>
      <dgm:t>
        <a:bodyPr/>
        <a:lstStyle/>
        <a:p>
          <a:endParaRPr lang="en-US"/>
        </a:p>
      </dgm:t>
    </dgm:pt>
    <dgm:pt modelId="{2001E746-81EC-4711-87A1-62BE1E98419A}" type="sibTrans" cxnId="{50876BE7-1C5E-4AF5-A801-9437C693284E}">
      <dgm:prSet/>
      <dgm:spPr/>
      <dgm:t>
        <a:bodyPr/>
        <a:lstStyle/>
        <a:p>
          <a:endParaRPr lang="en-US"/>
        </a:p>
      </dgm:t>
    </dgm:pt>
    <dgm:pt modelId="{7BDCB00A-159B-402B-AF69-44D72A783A20}">
      <dgm:prSet/>
      <dgm:spPr/>
      <dgm:t>
        <a:bodyPr/>
        <a:lstStyle/>
        <a:p>
          <a:r>
            <a:rPr lang="sk-SK"/>
            <a:t>Rigoletto (1851)</a:t>
          </a:r>
          <a:endParaRPr lang="en-US"/>
        </a:p>
      </dgm:t>
    </dgm:pt>
    <dgm:pt modelId="{365CE647-73CF-4810-AF38-9993DF0DB95C}" type="parTrans" cxnId="{3CC9B494-8BCE-4A98-A0B1-25DAC2475A54}">
      <dgm:prSet/>
      <dgm:spPr/>
      <dgm:t>
        <a:bodyPr/>
        <a:lstStyle/>
        <a:p>
          <a:endParaRPr lang="en-US"/>
        </a:p>
      </dgm:t>
    </dgm:pt>
    <dgm:pt modelId="{62090B1D-6152-4509-8252-3D3D0A74D1AE}" type="sibTrans" cxnId="{3CC9B494-8BCE-4A98-A0B1-25DAC2475A54}">
      <dgm:prSet/>
      <dgm:spPr/>
      <dgm:t>
        <a:bodyPr/>
        <a:lstStyle/>
        <a:p>
          <a:endParaRPr lang="en-US"/>
        </a:p>
      </dgm:t>
    </dgm:pt>
    <dgm:pt modelId="{12023DFC-D053-4FBB-B590-19997D624BD6}">
      <dgm:prSet/>
      <dgm:spPr/>
      <dgm:t>
        <a:bodyPr/>
        <a:lstStyle/>
        <a:p>
          <a:r>
            <a:rPr lang="sk-SK"/>
            <a:t>Trubadúr (1853) – Il Trovatore</a:t>
          </a:r>
          <a:endParaRPr lang="en-US"/>
        </a:p>
      </dgm:t>
    </dgm:pt>
    <dgm:pt modelId="{59FF0600-803A-4D02-AE42-2EA51914568A}" type="parTrans" cxnId="{BFB860BF-F0E2-482D-A507-3A126179EF51}">
      <dgm:prSet/>
      <dgm:spPr/>
      <dgm:t>
        <a:bodyPr/>
        <a:lstStyle/>
        <a:p>
          <a:endParaRPr lang="en-US"/>
        </a:p>
      </dgm:t>
    </dgm:pt>
    <dgm:pt modelId="{C6AA9EED-B03F-4920-BB6F-5D6F431C7CA5}" type="sibTrans" cxnId="{BFB860BF-F0E2-482D-A507-3A126179EF51}">
      <dgm:prSet/>
      <dgm:spPr/>
      <dgm:t>
        <a:bodyPr/>
        <a:lstStyle/>
        <a:p>
          <a:endParaRPr lang="en-US"/>
        </a:p>
      </dgm:t>
    </dgm:pt>
    <dgm:pt modelId="{DED0D983-39CE-4E52-947A-CCD67D174C73}">
      <dgm:prSet/>
      <dgm:spPr/>
      <dgm:t>
        <a:bodyPr/>
        <a:lstStyle/>
        <a:p>
          <a:r>
            <a:rPr lang="sk-SK"/>
            <a:t>La traviata (1853)</a:t>
          </a:r>
          <a:endParaRPr lang="en-US"/>
        </a:p>
      </dgm:t>
    </dgm:pt>
    <dgm:pt modelId="{F665B998-D294-4B6A-9B39-A842366E93EF}" type="parTrans" cxnId="{20865D89-F3AB-466C-B445-D31B3A5242D8}">
      <dgm:prSet/>
      <dgm:spPr/>
      <dgm:t>
        <a:bodyPr/>
        <a:lstStyle/>
        <a:p>
          <a:endParaRPr lang="en-US"/>
        </a:p>
      </dgm:t>
    </dgm:pt>
    <dgm:pt modelId="{C04F5E7F-F6B1-4405-A738-72672B28BB80}" type="sibTrans" cxnId="{20865D89-F3AB-466C-B445-D31B3A5242D8}">
      <dgm:prSet/>
      <dgm:spPr/>
      <dgm:t>
        <a:bodyPr/>
        <a:lstStyle/>
        <a:p>
          <a:endParaRPr lang="en-US"/>
        </a:p>
      </dgm:t>
    </dgm:pt>
    <dgm:pt modelId="{184A00E4-15FE-474B-8756-F52B5CE54C3C}">
      <dgm:prSet/>
      <dgm:spPr/>
      <dgm:t>
        <a:bodyPr/>
        <a:lstStyle/>
        <a:p>
          <a:r>
            <a:rPr lang="sk-SK"/>
            <a:t>Rekviem (1874) – Requiem</a:t>
          </a:r>
          <a:endParaRPr lang="en-US"/>
        </a:p>
      </dgm:t>
    </dgm:pt>
    <dgm:pt modelId="{DF211BFA-DFFD-4E14-BEDF-FA1373E71AB6}" type="parTrans" cxnId="{D9108224-478E-45C6-9854-6917684A058A}">
      <dgm:prSet/>
      <dgm:spPr/>
      <dgm:t>
        <a:bodyPr/>
        <a:lstStyle/>
        <a:p>
          <a:endParaRPr lang="en-US"/>
        </a:p>
      </dgm:t>
    </dgm:pt>
    <dgm:pt modelId="{42F55F4B-8376-49F7-93E5-2750D48EFB0D}" type="sibTrans" cxnId="{D9108224-478E-45C6-9854-6917684A058A}">
      <dgm:prSet/>
      <dgm:spPr/>
      <dgm:t>
        <a:bodyPr/>
        <a:lstStyle/>
        <a:p>
          <a:endParaRPr lang="en-US"/>
        </a:p>
      </dgm:t>
    </dgm:pt>
    <dgm:pt modelId="{619078A9-DBB8-46E8-8F96-5B28D62FF21D}">
      <dgm:prSet/>
      <dgm:spPr/>
      <dgm:t>
        <a:bodyPr/>
        <a:lstStyle/>
        <a:p>
          <a:r>
            <a:rPr lang="sk-SK"/>
            <a:t>Sláčikové kvarteto e mol (1873)</a:t>
          </a:r>
          <a:endParaRPr lang="en-US"/>
        </a:p>
      </dgm:t>
    </dgm:pt>
    <dgm:pt modelId="{C1E5B02D-54B1-4125-8D95-3A77290EEA28}" type="parTrans" cxnId="{341090F5-DA1A-45CA-B190-96AE9ABF385A}">
      <dgm:prSet/>
      <dgm:spPr/>
      <dgm:t>
        <a:bodyPr/>
        <a:lstStyle/>
        <a:p>
          <a:endParaRPr lang="en-US"/>
        </a:p>
      </dgm:t>
    </dgm:pt>
    <dgm:pt modelId="{5590CB55-27C0-4911-A8CE-2E0D26D2646F}" type="sibTrans" cxnId="{341090F5-DA1A-45CA-B190-96AE9ABF385A}">
      <dgm:prSet/>
      <dgm:spPr/>
      <dgm:t>
        <a:bodyPr/>
        <a:lstStyle/>
        <a:p>
          <a:endParaRPr lang="en-US"/>
        </a:p>
      </dgm:t>
    </dgm:pt>
    <dgm:pt modelId="{8831FA44-1BCB-41E3-8732-71689B8F4D68}" type="pres">
      <dgm:prSet presAssocID="{900B2B28-C04A-4B6D-A4AF-E5B5C2783AE1}" presName="diagram" presStyleCnt="0">
        <dgm:presLayoutVars>
          <dgm:dir/>
          <dgm:resizeHandles val="exact"/>
        </dgm:presLayoutVars>
      </dgm:prSet>
      <dgm:spPr/>
    </dgm:pt>
    <dgm:pt modelId="{0031F824-D694-4F1D-B9CD-165E9DEDA049}" type="pres">
      <dgm:prSet presAssocID="{10C25761-2E25-40A0-9751-E65B64B38DD5}" presName="node" presStyleLbl="node1" presStyleIdx="0" presStyleCnt="9">
        <dgm:presLayoutVars>
          <dgm:bulletEnabled val="1"/>
        </dgm:presLayoutVars>
      </dgm:prSet>
      <dgm:spPr/>
    </dgm:pt>
    <dgm:pt modelId="{23A01C42-7D7E-432B-8280-9614C265A34D}" type="pres">
      <dgm:prSet presAssocID="{9DADBA5E-BDA0-4FFF-B1EC-BB14D0650467}" presName="sibTrans" presStyleCnt="0"/>
      <dgm:spPr/>
    </dgm:pt>
    <dgm:pt modelId="{CDFA9E61-BDA7-4E4B-86D3-6E25E9E064B8}" type="pres">
      <dgm:prSet presAssocID="{5338A77A-AF72-4223-BCDB-E69F1833BD24}" presName="node" presStyleLbl="node1" presStyleIdx="1" presStyleCnt="9">
        <dgm:presLayoutVars>
          <dgm:bulletEnabled val="1"/>
        </dgm:presLayoutVars>
      </dgm:prSet>
      <dgm:spPr/>
    </dgm:pt>
    <dgm:pt modelId="{76404F57-FF12-496C-A07F-E0A1A2069659}" type="pres">
      <dgm:prSet presAssocID="{E46AA0C7-57BE-495D-86C0-380AE257A3A1}" presName="sibTrans" presStyleCnt="0"/>
      <dgm:spPr/>
    </dgm:pt>
    <dgm:pt modelId="{9EAB774F-9E9D-4061-8E0A-7CB41E854BEC}" type="pres">
      <dgm:prSet presAssocID="{4820BAD2-7350-4DD5-A5ED-33A80153A799}" presName="node" presStyleLbl="node1" presStyleIdx="2" presStyleCnt="9">
        <dgm:presLayoutVars>
          <dgm:bulletEnabled val="1"/>
        </dgm:presLayoutVars>
      </dgm:prSet>
      <dgm:spPr/>
    </dgm:pt>
    <dgm:pt modelId="{A2ECAFE3-611C-40EA-89DB-02ACFE774BC7}" type="pres">
      <dgm:prSet presAssocID="{4FB8255F-5D6D-47AB-B259-2239AED0A79E}" presName="sibTrans" presStyleCnt="0"/>
      <dgm:spPr/>
    </dgm:pt>
    <dgm:pt modelId="{DD0B8A83-3D82-4110-A13B-EF33FCB979E2}" type="pres">
      <dgm:prSet presAssocID="{1D9C4428-A628-4392-9BDC-EF4166341DB2}" presName="node" presStyleLbl="node1" presStyleIdx="3" presStyleCnt="9">
        <dgm:presLayoutVars>
          <dgm:bulletEnabled val="1"/>
        </dgm:presLayoutVars>
      </dgm:prSet>
      <dgm:spPr/>
    </dgm:pt>
    <dgm:pt modelId="{812C6F67-0032-4E07-A670-79FC5E94E97F}" type="pres">
      <dgm:prSet presAssocID="{2001E746-81EC-4711-87A1-62BE1E98419A}" presName="sibTrans" presStyleCnt="0"/>
      <dgm:spPr/>
    </dgm:pt>
    <dgm:pt modelId="{FB014B39-C018-4725-BA6B-CB8835263539}" type="pres">
      <dgm:prSet presAssocID="{7BDCB00A-159B-402B-AF69-44D72A783A20}" presName="node" presStyleLbl="node1" presStyleIdx="4" presStyleCnt="9">
        <dgm:presLayoutVars>
          <dgm:bulletEnabled val="1"/>
        </dgm:presLayoutVars>
      </dgm:prSet>
      <dgm:spPr/>
    </dgm:pt>
    <dgm:pt modelId="{CCBB327F-C1BB-4D89-9C45-139539E02DDB}" type="pres">
      <dgm:prSet presAssocID="{62090B1D-6152-4509-8252-3D3D0A74D1AE}" presName="sibTrans" presStyleCnt="0"/>
      <dgm:spPr/>
    </dgm:pt>
    <dgm:pt modelId="{10518B74-5620-4CA3-A1EF-D487C8EE947D}" type="pres">
      <dgm:prSet presAssocID="{12023DFC-D053-4FBB-B590-19997D624BD6}" presName="node" presStyleLbl="node1" presStyleIdx="5" presStyleCnt="9">
        <dgm:presLayoutVars>
          <dgm:bulletEnabled val="1"/>
        </dgm:presLayoutVars>
      </dgm:prSet>
      <dgm:spPr/>
    </dgm:pt>
    <dgm:pt modelId="{3A703908-0833-4050-B2F8-6E9B758C5088}" type="pres">
      <dgm:prSet presAssocID="{C6AA9EED-B03F-4920-BB6F-5D6F431C7CA5}" presName="sibTrans" presStyleCnt="0"/>
      <dgm:spPr/>
    </dgm:pt>
    <dgm:pt modelId="{FF130C20-9EA6-44AB-9B07-92C325C6DD45}" type="pres">
      <dgm:prSet presAssocID="{DED0D983-39CE-4E52-947A-CCD67D174C73}" presName="node" presStyleLbl="node1" presStyleIdx="6" presStyleCnt="9">
        <dgm:presLayoutVars>
          <dgm:bulletEnabled val="1"/>
        </dgm:presLayoutVars>
      </dgm:prSet>
      <dgm:spPr/>
    </dgm:pt>
    <dgm:pt modelId="{49B34156-096D-45D2-8BCF-9AE4D0037A09}" type="pres">
      <dgm:prSet presAssocID="{C04F5E7F-F6B1-4405-A738-72672B28BB80}" presName="sibTrans" presStyleCnt="0"/>
      <dgm:spPr/>
    </dgm:pt>
    <dgm:pt modelId="{E1538447-E88F-454E-B30B-5D29126B7274}" type="pres">
      <dgm:prSet presAssocID="{184A00E4-15FE-474B-8756-F52B5CE54C3C}" presName="node" presStyleLbl="node1" presStyleIdx="7" presStyleCnt="9">
        <dgm:presLayoutVars>
          <dgm:bulletEnabled val="1"/>
        </dgm:presLayoutVars>
      </dgm:prSet>
      <dgm:spPr/>
    </dgm:pt>
    <dgm:pt modelId="{ACC15585-1238-4A59-BC4A-6C2AB8E7EAB2}" type="pres">
      <dgm:prSet presAssocID="{42F55F4B-8376-49F7-93E5-2750D48EFB0D}" presName="sibTrans" presStyleCnt="0"/>
      <dgm:spPr/>
    </dgm:pt>
    <dgm:pt modelId="{85787781-34B6-4CB0-81EE-303BF736CBAB}" type="pres">
      <dgm:prSet presAssocID="{619078A9-DBB8-46E8-8F96-5B28D62FF21D}" presName="node" presStyleLbl="node1" presStyleIdx="8" presStyleCnt="9">
        <dgm:presLayoutVars>
          <dgm:bulletEnabled val="1"/>
        </dgm:presLayoutVars>
      </dgm:prSet>
      <dgm:spPr/>
    </dgm:pt>
  </dgm:ptLst>
  <dgm:cxnLst>
    <dgm:cxn modelId="{73634500-5B67-43D9-885A-1DFBE6A59613}" type="presOf" srcId="{12023DFC-D053-4FBB-B590-19997D624BD6}" destId="{10518B74-5620-4CA3-A1EF-D487C8EE947D}" srcOrd="0" destOrd="0" presId="urn:microsoft.com/office/officeart/2005/8/layout/default"/>
    <dgm:cxn modelId="{F3A5EE19-0CA8-4BA4-9775-70CA90167631}" type="presOf" srcId="{1D9C4428-A628-4392-9BDC-EF4166341DB2}" destId="{DD0B8A83-3D82-4110-A13B-EF33FCB979E2}" srcOrd="0" destOrd="0" presId="urn:microsoft.com/office/officeart/2005/8/layout/default"/>
    <dgm:cxn modelId="{D9108224-478E-45C6-9854-6917684A058A}" srcId="{900B2B28-C04A-4B6D-A4AF-E5B5C2783AE1}" destId="{184A00E4-15FE-474B-8756-F52B5CE54C3C}" srcOrd="7" destOrd="0" parTransId="{DF211BFA-DFFD-4E14-BEDF-FA1373E71AB6}" sibTransId="{42F55F4B-8376-49F7-93E5-2750D48EFB0D}"/>
    <dgm:cxn modelId="{AA387325-D53D-4E9D-A1AF-08087B908A9C}" type="presOf" srcId="{619078A9-DBB8-46E8-8F96-5B28D62FF21D}" destId="{85787781-34B6-4CB0-81EE-303BF736CBAB}" srcOrd="0" destOrd="0" presId="urn:microsoft.com/office/officeart/2005/8/layout/default"/>
    <dgm:cxn modelId="{2839352D-FA65-427E-B944-3363AEFCB55F}" type="presOf" srcId="{10C25761-2E25-40A0-9751-E65B64B38DD5}" destId="{0031F824-D694-4F1D-B9CD-165E9DEDA049}" srcOrd="0" destOrd="0" presId="urn:microsoft.com/office/officeart/2005/8/layout/default"/>
    <dgm:cxn modelId="{9775A33E-EFAB-40A5-AA61-5A4C8DE0BE01}" type="presOf" srcId="{7BDCB00A-159B-402B-AF69-44D72A783A20}" destId="{FB014B39-C018-4725-BA6B-CB8835263539}" srcOrd="0" destOrd="0" presId="urn:microsoft.com/office/officeart/2005/8/layout/default"/>
    <dgm:cxn modelId="{33F37C5D-E554-4308-830F-38463D0107DB}" type="presOf" srcId="{DED0D983-39CE-4E52-947A-CCD67D174C73}" destId="{FF130C20-9EA6-44AB-9B07-92C325C6DD45}" srcOrd="0" destOrd="0" presId="urn:microsoft.com/office/officeart/2005/8/layout/default"/>
    <dgm:cxn modelId="{915B4A43-A84C-4097-B456-6D0FC535DD47}" srcId="{900B2B28-C04A-4B6D-A4AF-E5B5C2783AE1}" destId="{10C25761-2E25-40A0-9751-E65B64B38DD5}" srcOrd="0" destOrd="0" parTransId="{06A2A928-44AF-4027-98CA-327107FEE861}" sibTransId="{9DADBA5E-BDA0-4FFF-B1EC-BB14D0650467}"/>
    <dgm:cxn modelId="{4B5F9E64-926F-4ED8-A993-ADB3539EA784}" srcId="{900B2B28-C04A-4B6D-A4AF-E5B5C2783AE1}" destId="{4820BAD2-7350-4DD5-A5ED-33A80153A799}" srcOrd="2" destOrd="0" parTransId="{B473FF32-D532-4BDA-AADC-A14B999FFEFE}" sibTransId="{4FB8255F-5D6D-47AB-B259-2239AED0A79E}"/>
    <dgm:cxn modelId="{1D13E26C-6BDD-4486-8691-AC9F57F67806}" srcId="{900B2B28-C04A-4B6D-A4AF-E5B5C2783AE1}" destId="{5338A77A-AF72-4223-BCDB-E69F1833BD24}" srcOrd="1" destOrd="0" parTransId="{7A422092-6306-45B8-A5DF-FF9836E8F8A4}" sibTransId="{E46AA0C7-57BE-495D-86C0-380AE257A3A1}"/>
    <dgm:cxn modelId="{20865D89-F3AB-466C-B445-D31B3A5242D8}" srcId="{900B2B28-C04A-4B6D-A4AF-E5B5C2783AE1}" destId="{DED0D983-39CE-4E52-947A-CCD67D174C73}" srcOrd="6" destOrd="0" parTransId="{F665B998-D294-4B6A-9B39-A842366E93EF}" sibTransId="{C04F5E7F-F6B1-4405-A738-72672B28BB80}"/>
    <dgm:cxn modelId="{B609EA8D-703C-40EE-9083-7E3505593AC4}" type="presOf" srcId="{184A00E4-15FE-474B-8756-F52B5CE54C3C}" destId="{E1538447-E88F-454E-B30B-5D29126B7274}" srcOrd="0" destOrd="0" presId="urn:microsoft.com/office/officeart/2005/8/layout/default"/>
    <dgm:cxn modelId="{3CC9B494-8BCE-4A98-A0B1-25DAC2475A54}" srcId="{900B2B28-C04A-4B6D-A4AF-E5B5C2783AE1}" destId="{7BDCB00A-159B-402B-AF69-44D72A783A20}" srcOrd="4" destOrd="0" parTransId="{365CE647-73CF-4810-AF38-9993DF0DB95C}" sibTransId="{62090B1D-6152-4509-8252-3D3D0A74D1AE}"/>
    <dgm:cxn modelId="{6686D4A8-9EF2-406D-9CBE-98F5B8C51765}" type="presOf" srcId="{5338A77A-AF72-4223-BCDB-E69F1833BD24}" destId="{CDFA9E61-BDA7-4E4B-86D3-6E25E9E064B8}" srcOrd="0" destOrd="0" presId="urn:microsoft.com/office/officeart/2005/8/layout/default"/>
    <dgm:cxn modelId="{BFB860BF-F0E2-482D-A507-3A126179EF51}" srcId="{900B2B28-C04A-4B6D-A4AF-E5B5C2783AE1}" destId="{12023DFC-D053-4FBB-B590-19997D624BD6}" srcOrd="5" destOrd="0" parTransId="{59FF0600-803A-4D02-AE42-2EA51914568A}" sibTransId="{C6AA9EED-B03F-4920-BB6F-5D6F431C7CA5}"/>
    <dgm:cxn modelId="{39E557C8-3A40-4ACF-A1C9-9E0C5D762B3A}" type="presOf" srcId="{4820BAD2-7350-4DD5-A5ED-33A80153A799}" destId="{9EAB774F-9E9D-4061-8E0A-7CB41E854BEC}" srcOrd="0" destOrd="0" presId="urn:microsoft.com/office/officeart/2005/8/layout/default"/>
    <dgm:cxn modelId="{50876BE7-1C5E-4AF5-A801-9437C693284E}" srcId="{900B2B28-C04A-4B6D-A4AF-E5B5C2783AE1}" destId="{1D9C4428-A628-4392-9BDC-EF4166341DB2}" srcOrd="3" destOrd="0" parTransId="{4FD13A12-DAA6-4783-8437-E47FA2F60453}" sibTransId="{2001E746-81EC-4711-87A1-62BE1E98419A}"/>
    <dgm:cxn modelId="{52CB36EC-D69D-46E7-8760-B96FC11B6D39}" type="presOf" srcId="{900B2B28-C04A-4B6D-A4AF-E5B5C2783AE1}" destId="{8831FA44-1BCB-41E3-8732-71689B8F4D68}" srcOrd="0" destOrd="0" presId="urn:microsoft.com/office/officeart/2005/8/layout/default"/>
    <dgm:cxn modelId="{341090F5-DA1A-45CA-B190-96AE9ABF385A}" srcId="{900B2B28-C04A-4B6D-A4AF-E5B5C2783AE1}" destId="{619078A9-DBB8-46E8-8F96-5B28D62FF21D}" srcOrd="8" destOrd="0" parTransId="{C1E5B02D-54B1-4125-8D95-3A77290EEA28}" sibTransId="{5590CB55-27C0-4911-A8CE-2E0D26D2646F}"/>
    <dgm:cxn modelId="{576CBCAF-4190-4BD4-AF4D-F00D2B485D84}" type="presParOf" srcId="{8831FA44-1BCB-41E3-8732-71689B8F4D68}" destId="{0031F824-D694-4F1D-B9CD-165E9DEDA049}" srcOrd="0" destOrd="0" presId="urn:microsoft.com/office/officeart/2005/8/layout/default"/>
    <dgm:cxn modelId="{37B3DB86-0678-4E57-B90E-CFFF1205B8D6}" type="presParOf" srcId="{8831FA44-1BCB-41E3-8732-71689B8F4D68}" destId="{23A01C42-7D7E-432B-8280-9614C265A34D}" srcOrd="1" destOrd="0" presId="urn:microsoft.com/office/officeart/2005/8/layout/default"/>
    <dgm:cxn modelId="{74DFFCAD-F693-4DAA-A473-7DA8466EC71A}" type="presParOf" srcId="{8831FA44-1BCB-41E3-8732-71689B8F4D68}" destId="{CDFA9E61-BDA7-4E4B-86D3-6E25E9E064B8}" srcOrd="2" destOrd="0" presId="urn:microsoft.com/office/officeart/2005/8/layout/default"/>
    <dgm:cxn modelId="{0E33CDEF-2F81-47E7-8250-D34EAAA4D688}" type="presParOf" srcId="{8831FA44-1BCB-41E3-8732-71689B8F4D68}" destId="{76404F57-FF12-496C-A07F-E0A1A2069659}" srcOrd="3" destOrd="0" presId="urn:microsoft.com/office/officeart/2005/8/layout/default"/>
    <dgm:cxn modelId="{44C6487D-0AA3-43BE-9032-D4A75EB2C6C5}" type="presParOf" srcId="{8831FA44-1BCB-41E3-8732-71689B8F4D68}" destId="{9EAB774F-9E9D-4061-8E0A-7CB41E854BEC}" srcOrd="4" destOrd="0" presId="urn:microsoft.com/office/officeart/2005/8/layout/default"/>
    <dgm:cxn modelId="{47015F57-3EA2-42E3-8A80-3C3C005BABCC}" type="presParOf" srcId="{8831FA44-1BCB-41E3-8732-71689B8F4D68}" destId="{A2ECAFE3-611C-40EA-89DB-02ACFE774BC7}" srcOrd="5" destOrd="0" presId="urn:microsoft.com/office/officeart/2005/8/layout/default"/>
    <dgm:cxn modelId="{38A55E8E-70EB-4598-A3BA-A35B83BC0C5E}" type="presParOf" srcId="{8831FA44-1BCB-41E3-8732-71689B8F4D68}" destId="{DD0B8A83-3D82-4110-A13B-EF33FCB979E2}" srcOrd="6" destOrd="0" presId="urn:microsoft.com/office/officeart/2005/8/layout/default"/>
    <dgm:cxn modelId="{E329DBA0-D1DF-4348-B2B0-528B911030F5}" type="presParOf" srcId="{8831FA44-1BCB-41E3-8732-71689B8F4D68}" destId="{812C6F67-0032-4E07-A670-79FC5E94E97F}" srcOrd="7" destOrd="0" presId="urn:microsoft.com/office/officeart/2005/8/layout/default"/>
    <dgm:cxn modelId="{D7E26E51-CCB1-45D2-937A-1153C8AF1469}" type="presParOf" srcId="{8831FA44-1BCB-41E3-8732-71689B8F4D68}" destId="{FB014B39-C018-4725-BA6B-CB8835263539}" srcOrd="8" destOrd="0" presId="urn:microsoft.com/office/officeart/2005/8/layout/default"/>
    <dgm:cxn modelId="{2673B678-F6A7-4B1C-8C79-5854951029D1}" type="presParOf" srcId="{8831FA44-1BCB-41E3-8732-71689B8F4D68}" destId="{CCBB327F-C1BB-4D89-9C45-139539E02DDB}" srcOrd="9" destOrd="0" presId="urn:microsoft.com/office/officeart/2005/8/layout/default"/>
    <dgm:cxn modelId="{70237987-E3C8-4803-B013-5118E82BD810}" type="presParOf" srcId="{8831FA44-1BCB-41E3-8732-71689B8F4D68}" destId="{10518B74-5620-4CA3-A1EF-D487C8EE947D}" srcOrd="10" destOrd="0" presId="urn:microsoft.com/office/officeart/2005/8/layout/default"/>
    <dgm:cxn modelId="{535F9A99-F7EC-4D2B-8079-075A731F0127}" type="presParOf" srcId="{8831FA44-1BCB-41E3-8732-71689B8F4D68}" destId="{3A703908-0833-4050-B2F8-6E9B758C5088}" srcOrd="11" destOrd="0" presId="urn:microsoft.com/office/officeart/2005/8/layout/default"/>
    <dgm:cxn modelId="{F91EE12A-1136-4449-92AF-5C3512DECE70}" type="presParOf" srcId="{8831FA44-1BCB-41E3-8732-71689B8F4D68}" destId="{FF130C20-9EA6-44AB-9B07-92C325C6DD45}" srcOrd="12" destOrd="0" presId="urn:microsoft.com/office/officeart/2005/8/layout/default"/>
    <dgm:cxn modelId="{D2A0DE0F-D0B8-4974-98F4-433DDD3C55E1}" type="presParOf" srcId="{8831FA44-1BCB-41E3-8732-71689B8F4D68}" destId="{49B34156-096D-45D2-8BCF-9AE4D0037A09}" srcOrd="13" destOrd="0" presId="urn:microsoft.com/office/officeart/2005/8/layout/default"/>
    <dgm:cxn modelId="{B4380BFC-1894-4DF7-B36F-FE26653DEB08}" type="presParOf" srcId="{8831FA44-1BCB-41E3-8732-71689B8F4D68}" destId="{E1538447-E88F-454E-B30B-5D29126B7274}" srcOrd="14" destOrd="0" presId="urn:microsoft.com/office/officeart/2005/8/layout/default"/>
    <dgm:cxn modelId="{340C05FB-D967-4A0F-BD74-8850D89FEA41}" type="presParOf" srcId="{8831FA44-1BCB-41E3-8732-71689B8F4D68}" destId="{ACC15585-1238-4A59-BC4A-6C2AB8E7EAB2}" srcOrd="15" destOrd="0" presId="urn:microsoft.com/office/officeart/2005/8/layout/default"/>
    <dgm:cxn modelId="{712CEBDE-1C00-4F31-9264-A01925458E50}" type="presParOf" srcId="{8831FA44-1BCB-41E3-8732-71689B8F4D68}" destId="{85787781-34B6-4CB0-81EE-303BF736CB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6A949-E679-414D-AD8B-3BC84672AAF4}">
      <dsp:nvSpPr>
        <dsp:cNvPr id="0" name=""/>
        <dsp:cNvSpPr/>
      </dsp:nvSpPr>
      <dsp:spPr>
        <a:xfrm>
          <a:off x="0" y="123953"/>
          <a:ext cx="6708009" cy="91088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/>
            <a:t>* 10. október 1813, Le Roncole, Taliansko – † 27. január 1901, Miláno</a:t>
          </a:r>
          <a:endParaRPr lang="en-US" sz="1700" kern="1200"/>
        </a:p>
      </dsp:txBody>
      <dsp:txXfrm>
        <a:off x="44466" y="168419"/>
        <a:ext cx="6619077" cy="821949"/>
      </dsp:txXfrm>
    </dsp:sp>
    <dsp:sp modelId="{049E9BB7-3B73-4C45-BF0A-5A63D9EA1976}">
      <dsp:nvSpPr>
        <dsp:cNvPr id="0" name=""/>
        <dsp:cNvSpPr/>
      </dsp:nvSpPr>
      <dsp:spPr>
        <a:xfrm>
          <a:off x="0" y="1083795"/>
          <a:ext cx="6708009" cy="91088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/>
            <a:t>Prvé hudobné vlohy prejavil ako osemročný, a tak mu rodičia v bazáre kúpili spinet</a:t>
          </a:r>
          <a:endParaRPr lang="en-US" sz="1700" kern="1200"/>
        </a:p>
      </dsp:txBody>
      <dsp:txXfrm>
        <a:off x="44466" y="1128261"/>
        <a:ext cx="6619077" cy="821949"/>
      </dsp:txXfrm>
    </dsp:sp>
    <dsp:sp modelId="{3A277A62-E6BA-4B7C-8A2C-F05B607AE73E}">
      <dsp:nvSpPr>
        <dsp:cNvPr id="0" name=""/>
        <dsp:cNvSpPr/>
      </dsp:nvSpPr>
      <dsp:spPr>
        <a:xfrm>
          <a:off x="0" y="2043636"/>
          <a:ext cx="6708009" cy="91088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/>
            <a:t>Svoje hudobné vzdelanie získal v Bussete, kam sa presťahoval v roku 1824, od Ferdinanda Provesiho.</a:t>
          </a:r>
          <a:endParaRPr lang="en-US" sz="1700" kern="1200"/>
        </a:p>
      </dsp:txBody>
      <dsp:txXfrm>
        <a:off x="44466" y="2088102"/>
        <a:ext cx="6619077" cy="821949"/>
      </dsp:txXfrm>
    </dsp:sp>
    <dsp:sp modelId="{A35FBB3A-034D-47B5-832C-6F474464FD4B}">
      <dsp:nvSpPr>
        <dsp:cNvPr id="0" name=""/>
        <dsp:cNvSpPr/>
      </dsp:nvSpPr>
      <dsp:spPr>
        <a:xfrm>
          <a:off x="0" y="3003478"/>
          <a:ext cx="6708009" cy="9108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/>
            <a:t>Potom študoval súkromne kompozíciu v Miláne u Vincenza Lavigna. V rokoch 1836 – 1839 bol dirigentom mestského orchestra a riaditeľom hudobnej školy v Bussete</a:t>
          </a:r>
          <a:endParaRPr lang="en-US" sz="1700" kern="1200"/>
        </a:p>
      </dsp:txBody>
      <dsp:txXfrm>
        <a:off x="44466" y="3047944"/>
        <a:ext cx="6619077" cy="821949"/>
      </dsp:txXfrm>
    </dsp:sp>
    <dsp:sp modelId="{9B74D9E0-5491-4E76-B763-08D7DB11AB41}">
      <dsp:nvSpPr>
        <dsp:cNvPr id="0" name=""/>
        <dsp:cNvSpPr/>
      </dsp:nvSpPr>
      <dsp:spPr>
        <a:xfrm>
          <a:off x="0" y="3963319"/>
          <a:ext cx="6708009" cy="91088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/>
            <a:t>Od roku 1839 žil ako slobodný umelec v Miláne, v Paríži a na svojom majetku pri Bussete. O mesiac nato mu zomrel syn a po pár mesiacoch zomrela aj dcéra a manželka</a:t>
          </a:r>
          <a:endParaRPr lang="en-US" sz="1700" kern="1200"/>
        </a:p>
      </dsp:txBody>
      <dsp:txXfrm>
        <a:off x="44466" y="4007785"/>
        <a:ext cx="6619077" cy="821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7BE65-7895-4CE5-809A-72E66540BD06}">
      <dsp:nvSpPr>
        <dsp:cNvPr id="0" name=""/>
        <dsp:cNvSpPr/>
      </dsp:nvSpPr>
      <dsp:spPr>
        <a:xfrm>
          <a:off x="10527" y="21008"/>
          <a:ext cx="3146461" cy="1887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Jeho prvým ozajstným úspechom bola opera </a:t>
          </a:r>
          <a:r>
            <a:rPr lang="sk-SK" sz="1800" i="1" kern="1200" dirty="0" err="1"/>
            <a:t>Nabucco</a:t>
          </a:r>
          <a:r>
            <a:rPr lang="sk-SK" sz="1800" kern="1200" dirty="0"/>
            <a:t> (1842) s premiérou v La </a:t>
          </a:r>
          <a:r>
            <a:rPr lang="sk-SK" sz="1800" kern="1200" dirty="0" err="1"/>
            <a:t>Scale</a:t>
          </a:r>
          <a:r>
            <a:rPr lang="sk-SK" sz="1800" kern="1200" dirty="0"/>
            <a:t> a spevom sopranistky </a:t>
          </a:r>
          <a:r>
            <a:rPr lang="sk-SK" sz="1800" kern="1200" dirty="0" err="1"/>
            <a:t>Giuseppiny</a:t>
          </a:r>
          <a:r>
            <a:rPr lang="sk-SK" sz="1800" kern="1200" dirty="0"/>
            <a:t> </a:t>
          </a:r>
          <a:r>
            <a:rPr lang="sk-SK" sz="1800" kern="1200" dirty="0" err="1"/>
            <a:t>Strepponiovej</a:t>
          </a:r>
          <a:r>
            <a:rPr lang="sk-SK" sz="1800" kern="1200" dirty="0"/>
            <a:t>, ktorá sa stala jeho milenkou a neskôr druhou ženou</a:t>
          </a:r>
          <a:endParaRPr lang="en-US" sz="1800" kern="1200" dirty="0"/>
        </a:p>
      </dsp:txBody>
      <dsp:txXfrm>
        <a:off x="65821" y="76302"/>
        <a:ext cx="3035873" cy="1777289"/>
      </dsp:txXfrm>
    </dsp:sp>
    <dsp:sp modelId="{1A1D0599-BA49-445D-819E-2C993FE7662B}">
      <dsp:nvSpPr>
        <dsp:cNvPr id="0" name=""/>
        <dsp:cNvSpPr/>
      </dsp:nvSpPr>
      <dsp:spPr>
        <a:xfrm>
          <a:off x="3433877" y="574785"/>
          <a:ext cx="667049" cy="7803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33877" y="730849"/>
        <a:ext cx="466934" cy="468194"/>
      </dsp:txXfrm>
    </dsp:sp>
    <dsp:sp modelId="{75CCCD39-5976-4262-A854-489F2A97F495}">
      <dsp:nvSpPr>
        <dsp:cNvPr id="0" name=""/>
        <dsp:cNvSpPr/>
      </dsp:nvSpPr>
      <dsp:spPr>
        <a:xfrm>
          <a:off x="4415573" y="21008"/>
          <a:ext cx="3146461" cy="1887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Táto biblická opera s nezabudnuteľným židovským zborom v závere tretieho dejstva z neho spravila národného skladateľa číslo jeden</a:t>
          </a:r>
          <a:endParaRPr lang="en-US" sz="1800" kern="1200" dirty="0"/>
        </a:p>
      </dsp:txBody>
      <dsp:txXfrm>
        <a:off x="4470867" y="76302"/>
        <a:ext cx="3035873" cy="1777289"/>
      </dsp:txXfrm>
    </dsp:sp>
    <dsp:sp modelId="{F40B0CE2-0B55-4AAF-B812-0AAEFCEF9A6E}">
      <dsp:nvSpPr>
        <dsp:cNvPr id="0" name=""/>
        <dsp:cNvSpPr/>
      </dsp:nvSpPr>
      <dsp:spPr>
        <a:xfrm>
          <a:off x="7838924" y="574785"/>
          <a:ext cx="667049" cy="7803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838924" y="730849"/>
        <a:ext cx="466934" cy="468194"/>
      </dsp:txXfrm>
    </dsp:sp>
    <dsp:sp modelId="{963D2286-671A-4366-BEBF-F6B03C62364A}">
      <dsp:nvSpPr>
        <dsp:cNvPr id="0" name=""/>
        <dsp:cNvSpPr/>
      </dsp:nvSpPr>
      <dsp:spPr>
        <a:xfrm>
          <a:off x="8820620" y="21008"/>
          <a:ext cx="3146461" cy="1887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Vlastenecké námety prvých opier ho spojili s hnutím za zjednotenie Talianska, preto zomrel ako národný hrdina</a:t>
          </a:r>
          <a:endParaRPr lang="en-US" sz="1800" kern="1200" dirty="0"/>
        </a:p>
      </dsp:txBody>
      <dsp:txXfrm>
        <a:off x="8875914" y="76302"/>
        <a:ext cx="3035873" cy="1777289"/>
      </dsp:txXfrm>
    </dsp:sp>
    <dsp:sp modelId="{70AD81D4-FDE0-4FDB-AD7D-BACFC2FC8D51}">
      <dsp:nvSpPr>
        <dsp:cNvPr id="0" name=""/>
        <dsp:cNvSpPr/>
      </dsp:nvSpPr>
      <dsp:spPr>
        <a:xfrm rot="5400000">
          <a:off x="10060325" y="2129137"/>
          <a:ext cx="667049" cy="7803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0159753" y="2185774"/>
        <a:ext cx="468194" cy="466934"/>
      </dsp:txXfrm>
    </dsp:sp>
    <dsp:sp modelId="{1C5E5DF7-41E5-4C8E-9796-A095D5753248}">
      <dsp:nvSpPr>
        <dsp:cNvPr id="0" name=""/>
        <dsp:cNvSpPr/>
      </dsp:nvSpPr>
      <dsp:spPr>
        <a:xfrm>
          <a:off x="8820620" y="3167470"/>
          <a:ext cx="3146461" cy="1887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Zomrel 27. januára 1901 na následky komplikovaného infarktu</a:t>
          </a:r>
          <a:endParaRPr lang="en-US" sz="1800" kern="1200" dirty="0"/>
        </a:p>
      </dsp:txBody>
      <dsp:txXfrm>
        <a:off x="8875914" y="3222764"/>
        <a:ext cx="3035873" cy="1777289"/>
      </dsp:txXfrm>
    </dsp:sp>
    <dsp:sp modelId="{4C290311-149A-4E26-8B8D-0AD382C38558}">
      <dsp:nvSpPr>
        <dsp:cNvPr id="0" name=""/>
        <dsp:cNvSpPr/>
      </dsp:nvSpPr>
      <dsp:spPr>
        <a:xfrm rot="10800000">
          <a:off x="7876681" y="3721247"/>
          <a:ext cx="667049" cy="7803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8076796" y="3877311"/>
        <a:ext cx="466934" cy="468194"/>
      </dsp:txXfrm>
    </dsp:sp>
    <dsp:sp modelId="{166A5C6A-6408-423E-B0F0-98D5CEC6C275}">
      <dsp:nvSpPr>
        <dsp:cNvPr id="0" name=""/>
        <dsp:cNvSpPr/>
      </dsp:nvSpPr>
      <dsp:spPr>
        <a:xfrm>
          <a:off x="4415573" y="3167470"/>
          <a:ext cx="3146461" cy="1887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/>
            <a:t>Komorný smútočný obrad sa konal presne podľa jeho želania „Bez hudby a spevu“. Ulice Milána v deň pohrebu zaplnilo asi štvrť milióna Talianov</a:t>
          </a:r>
          <a:r>
            <a:rPr lang="sk-SK" sz="1800" kern="1200" dirty="0">
              <a:latin typeface="Goudy Old Style" panose="02040603050505030304"/>
            </a:rPr>
            <a:t> </a:t>
          </a:r>
          <a:endParaRPr lang="en-US" sz="1800" kern="1200" dirty="0"/>
        </a:p>
      </dsp:txBody>
      <dsp:txXfrm>
        <a:off x="4470867" y="3222764"/>
        <a:ext cx="3035873" cy="1777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52F68-B39E-4A82-A63A-7F953ECAA9E0}">
      <dsp:nvSpPr>
        <dsp:cNvPr id="0" name=""/>
        <dsp:cNvSpPr/>
      </dsp:nvSpPr>
      <dsp:spPr>
        <a:xfrm>
          <a:off x="0" y="0"/>
          <a:ext cx="5192188" cy="997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Stredobodom jeho opier je človek. Jeho estetickým krédom bola jednoduchosť, prirodzenosť a pravdivosť</a:t>
          </a:r>
          <a:endParaRPr lang="en-US" sz="1900" kern="1200"/>
        </a:p>
      </dsp:txBody>
      <dsp:txXfrm>
        <a:off x="29220" y="29220"/>
        <a:ext cx="4031358" cy="939197"/>
      </dsp:txXfrm>
    </dsp:sp>
    <dsp:sp modelId="{7D315FFC-603A-473B-ADF9-B698EC522B50}">
      <dsp:nvSpPr>
        <dsp:cNvPr id="0" name=""/>
        <dsp:cNvSpPr/>
      </dsp:nvSpPr>
      <dsp:spPr>
        <a:xfrm>
          <a:off x="434845" y="1179025"/>
          <a:ext cx="5192188" cy="997637"/>
        </a:xfrm>
        <a:prstGeom prst="roundRect">
          <a:avLst>
            <a:gd name="adj" fmla="val 10000"/>
          </a:avLst>
        </a:prstGeom>
        <a:solidFill>
          <a:schemeClr val="accent2">
            <a:hueOff val="-517862"/>
            <a:satOff val="-62"/>
            <a:lumOff val="189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Verdi chcel svoju hudbu založiť na pravdivosti pocitov a vernosti ich melodického vyjadrenia</a:t>
          </a:r>
          <a:endParaRPr lang="en-US" sz="1900" kern="1200"/>
        </a:p>
      </dsp:txBody>
      <dsp:txXfrm>
        <a:off x="464065" y="1208245"/>
        <a:ext cx="4050438" cy="939197"/>
      </dsp:txXfrm>
    </dsp:sp>
    <dsp:sp modelId="{6603230B-D064-43FB-AD52-A88925382CEC}">
      <dsp:nvSpPr>
        <dsp:cNvPr id="0" name=""/>
        <dsp:cNvSpPr/>
      </dsp:nvSpPr>
      <dsp:spPr>
        <a:xfrm>
          <a:off x="863201" y="2358051"/>
          <a:ext cx="5192188" cy="997637"/>
        </a:xfrm>
        <a:prstGeom prst="roundRect">
          <a:avLst>
            <a:gd name="adj" fmla="val 10000"/>
          </a:avLst>
        </a:prstGeom>
        <a:solidFill>
          <a:schemeClr val="accent2">
            <a:hueOff val="-1035724"/>
            <a:satOff val="-125"/>
            <a:lumOff val="37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Bol špecialista na melódiu, dramatickosť a orchestrálnu farebnosť</a:t>
          </a:r>
          <a:endParaRPr lang="en-US" sz="1900" kern="1200"/>
        </a:p>
      </dsp:txBody>
      <dsp:txXfrm>
        <a:off x="892421" y="2387271"/>
        <a:ext cx="4056928" cy="939197"/>
      </dsp:txXfrm>
    </dsp:sp>
    <dsp:sp modelId="{DA620A3A-492F-414B-9E68-64055B54D72A}">
      <dsp:nvSpPr>
        <dsp:cNvPr id="0" name=""/>
        <dsp:cNvSpPr/>
      </dsp:nvSpPr>
      <dsp:spPr>
        <a:xfrm>
          <a:off x="1298047" y="3537077"/>
          <a:ext cx="5192188" cy="997637"/>
        </a:xfrm>
        <a:prstGeom prst="roundRect">
          <a:avLst>
            <a:gd name="adj" fmla="val 10000"/>
          </a:avLst>
        </a:prstGeom>
        <a:solidFill>
          <a:schemeClr val="accent2">
            <a:hueOff val="-1553586"/>
            <a:satOff val="-187"/>
            <a:lumOff val="568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V jeho dielach všetko stojí na ľudskom hlase, nikdy nedovolil dominovať orchestru </a:t>
          </a:r>
          <a:endParaRPr lang="en-US" sz="1900" kern="1200"/>
        </a:p>
      </dsp:txBody>
      <dsp:txXfrm>
        <a:off x="1327267" y="3566297"/>
        <a:ext cx="4050438" cy="939197"/>
      </dsp:txXfrm>
    </dsp:sp>
    <dsp:sp modelId="{62FA271C-18C6-47AD-9C8B-715F405482CB}">
      <dsp:nvSpPr>
        <dsp:cNvPr id="0" name=""/>
        <dsp:cNvSpPr/>
      </dsp:nvSpPr>
      <dsp:spPr>
        <a:xfrm>
          <a:off x="4543723" y="764099"/>
          <a:ext cx="648464" cy="648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89627" y="764099"/>
        <a:ext cx="356656" cy="487969"/>
      </dsp:txXfrm>
    </dsp:sp>
    <dsp:sp modelId="{7DEA5594-E352-41FF-AF56-14016394E413}">
      <dsp:nvSpPr>
        <dsp:cNvPr id="0" name=""/>
        <dsp:cNvSpPr/>
      </dsp:nvSpPr>
      <dsp:spPr>
        <a:xfrm>
          <a:off x="4978569" y="1943125"/>
          <a:ext cx="648464" cy="648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51019"/>
            <a:satOff val="568"/>
            <a:lumOff val="71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851019"/>
              <a:satOff val="568"/>
              <a:lumOff val="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24473" y="1943125"/>
        <a:ext cx="356656" cy="487969"/>
      </dsp:txXfrm>
    </dsp:sp>
    <dsp:sp modelId="{00DCE0E0-09F6-4C72-9783-D9F8F33F046F}">
      <dsp:nvSpPr>
        <dsp:cNvPr id="0" name=""/>
        <dsp:cNvSpPr/>
      </dsp:nvSpPr>
      <dsp:spPr>
        <a:xfrm>
          <a:off x="5406925" y="3122151"/>
          <a:ext cx="648464" cy="648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02039"/>
            <a:satOff val="1136"/>
            <a:lumOff val="142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702039"/>
              <a:satOff val="1136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52829" y="3122151"/>
        <a:ext cx="356656" cy="487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1F824-D694-4F1D-B9CD-165E9DEDA049}">
      <dsp:nvSpPr>
        <dsp:cNvPr id="0" name=""/>
        <dsp:cNvSpPr/>
      </dsp:nvSpPr>
      <dsp:spPr>
        <a:xfrm>
          <a:off x="3538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Oberto, gróf zo San Bonifacia (1839) – Oberto, Conte di San Bonifacio</a:t>
          </a:r>
          <a:endParaRPr lang="en-US" sz="1800" kern="1200"/>
        </a:p>
      </dsp:txBody>
      <dsp:txXfrm>
        <a:off x="3538" y="611951"/>
        <a:ext cx="1916036" cy="1149621"/>
      </dsp:txXfrm>
    </dsp:sp>
    <dsp:sp modelId="{CDFA9E61-BDA7-4E4B-86D3-6E25E9E064B8}">
      <dsp:nvSpPr>
        <dsp:cNvPr id="0" name=""/>
        <dsp:cNvSpPr/>
      </dsp:nvSpPr>
      <dsp:spPr>
        <a:xfrm>
          <a:off x="2111179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Jeden deň kráľom (1840) – Un giorno di regno</a:t>
          </a:r>
          <a:endParaRPr lang="en-US" sz="1800" kern="1200"/>
        </a:p>
      </dsp:txBody>
      <dsp:txXfrm>
        <a:off x="2111179" y="611951"/>
        <a:ext cx="1916036" cy="1149621"/>
      </dsp:txXfrm>
    </dsp:sp>
    <dsp:sp modelId="{9EAB774F-9E9D-4061-8E0A-7CB41E854BEC}">
      <dsp:nvSpPr>
        <dsp:cNvPr id="0" name=""/>
        <dsp:cNvSpPr/>
      </dsp:nvSpPr>
      <dsp:spPr>
        <a:xfrm>
          <a:off x="4218819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Nabucco (1842) – Nabucodonosor</a:t>
          </a:r>
          <a:endParaRPr lang="en-US" sz="1800" kern="1200"/>
        </a:p>
      </dsp:txBody>
      <dsp:txXfrm>
        <a:off x="4218819" y="611951"/>
        <a:ext cx="1916036" cy="1149621"/>
      </dsp:txXfrm>
    </dsp:sp>
    <dsp:sp modelId="{DD0B8A83-3D82-4110-A13B-EF33FCB979E2}">
      <dsp:nvSpPr>
        <dsp:cNvPr id="0" name=""/>
        <dsp:cNvSpPr/>
      </dsp:nvSpPr>
      <dsp:spPr>
        <a:xfrm>
          <a:off x="6326459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Lombarďania (1843) – I lombardi alla prima croci</a:t>
          </a:r>
          <a:endParaRPr lang="en-US" sz="1800" kern="1200"/>
        </a:p>
      </dsp:txBody>
      <dsp:txXfrm>
        <a:off x="6326459" y="611951"/>
        <a:ext cx="1916036" cy="1149621"/>
      </dsp:txXfrm>
    </dsp:sp>
    <dsp:sp modelId="{FB014B39-C018-4725-BA6B-CB8835263539}">
      <dsp:nvSpPr>
        <dsp:cNvPr id="0" name=""/>
        <dsp:cNvSpPr/>
      </dsp:nvSpPr>
      <dsp:spPr>
        <a:xfrm>
          <a:off x="8434099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Rigoletto (1851)</a:t>
          </a:r>
          <a:endParaRPr lang="en-US" sz="1800" kern="1200"/>
        </a:p>
      </dsp:txBody>
      <dsp:txXfrm>
        <a:off x="8434099" y="611951"/>
        <a:ext cx="1916036" cy="1149621"/>
      </dsp:txXfrm>
    </dsp:sp>
    <dsp:sp modelId="{10518B74-5620-4CA3-A1EF-D487C8EE947D}">
      <dsp:nvSpPr>
        <dsp:cNvPr id="0" name=""/>
        <dsp:cNvSpPr/>
      </dsp:nvSpPr>
      <dsp:spPr>
        <a:xfrm>
          <a:off x="1057358" y="1953176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Trubadúr (1853) – Il Trovatore</a:t>
          </a:r>
          <a:endParaRPr lang="en-US" sz="1800" kern="1200"/>
        </a:p>
      </dsp:txBody>
      <dsp:txXfrm>
        <a:off x="1057358" y="1953176"/>
        <a:ext cx="1916036" cy="1149621"/>
      </dsp:txXfrm>
    </dsp:sp>
    <dsp:sp modelId="{FF130C20-9EA6-44AB-9B07-92C325C6DD45}">
      <dsp:nvSpPr>
        <dsp:cNvPr id="0" name=""/>
        <dsp:cNvSpPr/>
      </dsp:nvSpPr>
      <dsp:spPr>
        <a:xfrm>
          <a:off x="3164999" y="1953176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La traviata (1853)</a:t>
          </a:r>
          <a:endParaRPr lang="en-US" sz="1800" kern="1200"/>
        </a:p>
      </dsp:txBody>
      <dsp:txXfrm>
        <a:off x="3164999" y="1953176"/>
        <a:ext cx="1916036" cy="1149621"/>
      </dsp:txXfrm>
    </dsp:sp>
    <dsp:sp modelId="{E1538447-E88F-454E-B30B-5D29126B7274}">
      <dsp:nvSpPr>
        <dsp:cNvPr id="0" name=""/>
        <dsp:cNvSpPr/>
      </dsp:nvSpPr>
      <dsp:spPr>
        <a:xfrm>
          <a:off x="5272639" y="1953176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Rekviem (1874) – Requiem</a:t>
          </a:r>
          <a:endParaRPr lang="en-US" sz="1800" kern="1200"/>
        </a:p>
      </dsp:txBody>
      <dsp:txXfrm>
        <a:off x="5272639" y="1953176"/>
        <a:ext cx="1916036" cy="1149621"/>
      </dsp:txXfrm>
    </dsp:sp>
    <dsp:sp modelId="{85787781-34B6-4CB0-81EE-303BF736CBAB}">
      <dsp:nvSpPr>
        <dsp:cNvPr id="0" name=""/>
        <dsp:cNvSpPr/>
      </dsp:nvSpPr>
      <dsp:spPr>
        <a:xfrm>
          <a:off x="7380279" y="1953176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Sláčikové kvarteto e mol (1873)</a:t>
          </a:r>
          <a:endParaRPr lang="en-US" sz="1800" kern="1200"/>
        </a:p>
      </dsp:txBody>
      <dsp:txXfrm>
        <a:off x="7380279" y="1953176"/>
        <a:ext cx="1916036" cy="1149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7539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633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8926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25455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9381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4552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85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6492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880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888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393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1432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52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3111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880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306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0671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17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ransition spd="slow">
    <p:wipe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2.jpe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k.wikipedia.org/wiki/Giuseppe_Verd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Modrá a ružová kresliť obsahuje">
            <a:extLst>
              <a:ext uri="{FF2B5EF4-FFF2-40B4-BE49-F238E27FC236}">
                <a16:creationId xmlns:a16="http://schemas.microsoft.com/office/drawing/2014/main" id="{1F0062C5-B6C9-EA17-6BA5-8AD00B6A7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33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endParaRPr lang="sk-SK" sz="4800"/>
          </a:p>
          <a:p>
            <a:br>
              <a:rPr lang="sk-SK" dirty="0"/>
            </a:br>
            <a:br>
              <a:rPr lang="sk-SK" dirty="0"/>
            </a:br>
            <a:r>
              <a:rPr lang="sk-SK" dirty="0"/>
              <a:t>Giuseppe Verdi</a:t>
            </a:r>
          </a:p>
          <a:p>
            <a:endParaRPr lang="sk-SK" sz="4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sk-SK" sz="4800"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sk-SK">
              <a:solidFill>
                <a:srgbClr val="C69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7B2995-902E-BA2F-F745-0B6859E8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sk-SK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Obsah: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A37F3C-773C-B01A-502A-7186BF06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indent="-305435"/>
            <a:r>
              <a:rPr lang="sk-SK" sz="2800" dirty="0"/>
              <a:t>Život</a:t>
            </a:r>
            <a:endParaRPr lang="sk-SK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sk-SK" sz="2800" dirty="0"/>
              <a:t>Charakteristika tvorby</a:t>
            </a:r>
            <a:endParaRPr lang="sk-SK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sk-SK" sz="2800" dirty="0"/>
              <a:t>Diela</a:t>
            </a:r>
            <a:endParaRPr lang="sk-SK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sk-SK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sk-SK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Obrázok 4" descr="Obrázok, na ktorom je text, nosenie, klobúk, koža&#10;&#10;Automaticky generovaný popis">
            <a:extLst>
              <a:ext uri="{FF2B5EF4-FFF2-40B4-BE49-F238E27FC236}">
                <a16:creationId xmlns:a16="http://schemas.microsoft.com/office/drawing/2014/main" id="{BCF68808-4016-A170-787A-DD91272D7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17" b="2016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5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A9AA5A-F6B5-4D1A-9F8C-0B6D0D92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A5864D-9284-49CF-65ED-385A5B1C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k-SK" i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Život</a:t>
            </a:r>
            <a:endParaRPr lang="sk-SK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21" name="Obrázok 21" descr="Obrázok, na ktorom je trávnik, vonkajšie, hudba, stolička&#10;&#10;Automaticky generovaný popis">
            <a:extLst>
              <a:ext uri="{FF2B5EF4-FFF2-40B4-BE49-F238E27FC236}">
                <a16:creationId xmlns:a16="http://schemas.microsoft.com/office/drawing/2014/main" id="{35501A06-50E2-E930-F36C-6C51DF9B6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59" b="4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graphicFrame>
        <p:nvGraphicFramePr>
          <p:cNvPr id="14" name="Zástupný objekt pre obsah 2">
            <a:extLst>
              <a:ext uri="{FF2B5EF4-FFF2-40B4-BE49-F238E27FC236}">
                <a16:creationId xmlns:a16="http://schemas.microsoft.com/office/drawing/2014/main" id="{E91EA66F-0DD9-DA44-26E8-4172DEC87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595786"/>
              </p:ext>
            </p:extLst>
          </p:nvPr>
        </p:nvGraphicFramePr>
        <p:xfrm>
          <a:off x="5310632" y="1530061"/>
          <a:ext cx="6708009" cy="499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97531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456A949-E679-414D-AD8B-3BC84672A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dgm id="{B456A949-E679-414D-AD8B-3BC84672A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dgm id="{B456A949-E679-414D-AD8B-3BC84672A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49E9BB7-3B73-4C45-BF0A-5A63D9EA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049E9BB7-3B73-4C45-BF0A-5A63D9EA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dgm id="{049E9BB7-3B73-4C45-BF0A-5A63D9EA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A277A62-E6BA-4B7C-8A2C-F05B607AE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3A277A62-E6BA-4B7C-8A2C-F05B607AE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graphicEl>
                                              <a:dgm id="{3A277A62-E6BA-4B7C-8A2C-F05B607AE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35FBB3A-034D-47B5-832C-6F474464F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graphicEl>
                                              <a:dgm id="{A35FBB3A-034D-47B5-832C-6F474464F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graphicEl>
                                              <a:dgm id="{A35FBB3A-034D-47B5-832C-6F474464F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B74D9E0-5491-4E76-B763-08D7DB11A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graphicEl>
                                              <a:dgm id="{9B74D9E0-5491-4E76-B763-08D7DB11A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graphicEl>
                                              <a:dgm id="{9B74D9E0-5491-4E76-B763-08D7DB11A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738669D-00C2-314C-46FD-5D82A7BA0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0304"/>
              </p:ext>
            </p:extLst>
          </p:nvPr>
        </p:nvGraphicFramePr>
        <p:xfrm>
          <a:off x="152402" y="852254"/>
          <a:ext cx="11977609" cy="507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5" name="Obrázok 95" descr="Obrázok, na ktorom je text, osoba, čierne&#10;&#10;Automaticky generovaný popis">
            <a:extLst>
              <a:ext uri="{FF2B5EF4-FFF2-40B4-BE49-F238E27FC236}">
                <a16:creationId xmlns:a16="http://schemas.microsoft.com/office/drawing/2014/main" id="{CBEA60E1-A49C-13D1-A1E0-154174505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515" y="2920409"/>
            <a:ext cx="2743200" cy="37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0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97BE65-7895-4CE5-809A-72E66540B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EE97BE65-7895-4CE5-809A-72E66540B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E97BE65-7895-4CE5-809A-72E66540B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1D0599-BA49-445D-819E-2C993FE76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A1D0599-BA49-445D-819E-2C993FE76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A1D0599-BA49-445D-819E-2C993FE76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CCCD39-5976-4262-A854-489F2A97F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5CCCD39-5976-4262-A854-489F2A97F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5CCCD39-5976-4262-A854-489F2A97F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0B0CE2-0B55-4AAF-B812-0AAEFCEF9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F40B0CE2-0B55-4AAF-B812-0AAEFCEF9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F40B0CE2-0B55-4AAF-B812-0AAEFCEF9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3D2286-671A-4366-BEBF-F6B03C623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963D2286-671A-4366-BEBF-F6B03C623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963D2286-671A-4366-BEBF-F6B03C623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AD81D4-FDE0-4FDB-AD7D-BACFC2FC8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70AD81D4-FDE0-4FDB-AD7D-BACFC2FC8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70AD81D4-FDE0-4FDB-AD7D-BACFC2FC8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E5DF7-41E5-4C8E-9796-A095D5753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C5E5DF7-41E5-4C8E-9796-A095D5753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C5E5DF7-41E5-4C8E-9796-A095D57532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90311-149A-4E26-8B8D-0AD382C38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4C290311-149A-4E26-8B8D-0AD382C38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4C290311-149A-4E26-8B8D-0AD382C38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6A5C6A-6408-423E-B0F0-98D5CEC6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166A5C6A-6408-423E-B0F0-98D5CEC6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166A5C6A-6408-423E-B0F0-98D5CEC6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88ECA8-A2B3-60A9-301B-89F25BFF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61" y="297304"/>
            <a:ext cx="5978072" cy="1174075"/>
          </a:xfrm>
        </p:spPr>
        <p:txBody>
          <a:bodyPr>
            <a:normAutofit/>
          </a:bodyPr>
          <a:lstStyle/>
          <a:p>
            <a:r>
              <a:rPr lang="sk-SK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Charakteristika tvorby</a:t>
            </a:r>
            <a:endParaRPr lang="sk-SK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6" name="Obrázok 16" descr="Obrázok, na ktorom je text&#10;&#10;Automaticky generovaný popis">
            <a:extLst>
              <a:ext uri="{FF2B5EF4-FFF2-40B4-BE49-F238E27FC236}">
                <a16:creationId xmlns:a16="http://schemas.microsoft.com/office/drawing/2014/main" id="{A14CADC8-335A-E07B-501C-5CBDB75929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0" r="-2" b="-2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F90B3C1-3263-5B68-75CC-F919E75A9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948796"/>
              </p:ext>
            </p:extLst>
          </p:nvPr>
        </p:nvGraphicFramePr>
        <p:xfrm>
          <a:off x="401632" y="1972101"/>
          <a:ext cx="6490235" cy="453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2995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B52F68-B39E-4A82-A63A-7F953ECAA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BB52F68-B39E-4A82-A63A-7F953ECAA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BB52F68-B39E-4A82-A63A-7F953ECAA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FA271C-18C6-47AD-9C8B-715F40548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62FA271C-18C6-47AD-9C8B-715F40548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62FA271C-18C6-47AD-9C8B-715F40548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315FFC-603A-473B-ADF9-B698EC522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D315FFC-603A-473B-ADF9-B698EC522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7D315FFC-603A-473B-ADF9-B698EC522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A5594-E352-41FF-AF56-14016394E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7DEA5594-E352-41FF-AF56-14016394E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7DEA5594-E352-41FF-AF56-14016394E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03230B-D064-43FB-AD52-A88925382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6603230B-D064-43FB-AD52-A88925382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6603230B-D064-43FB-AD52-A88925382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DCE0E0-09F6-4C72-9783-D9F8F33F0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00DCE0E0-09F6-4C72-9783-D9F8F33F0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00DCE0E0-09F6-4C72-9783-D9F8F33F0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620A3A-492F-414B-9E68-64055B54D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DA620A3A-492F-414B-9E68-64055B54D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DA620A3A-492F-414B-9E68-64055B54D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ok 15" descr="Obrázok, na ktorom je text, biela tabuľa&#10;&#10;Automaticky generovaný popis">
            <a:extLst>
              <a:ext uri="{FF2B5EF4-FFF2-40B4-BE49-F238E27FC236}">
                <a16:creationId xmlns:a16="http://schemas.microsoft.com/office/drawing/2014/main" id="{6E794375-EE3C-7862-A414-BFEA7B1A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304" r="-2" b="13875"/>
          <a:stretch/>
        </p:blipFill>
        <p:spPr>
          <a:xfrm>
            <a:off x="20" y="10"/>
            <a:ext cx="6092932" cy="6857990"/>
          </a:xfrm>
          <a:prstGeom prst="rect">
            <a:avLst/>
          </a:prstGeom>
        </p:spPr>
      </p:pic>
      <p:pic>
        <p:nvPicPr>
          <p:cNvPr id="16" name="Obrázok 16" descr="Obrázok, na ktorom je text, kniha&#10;&#10;Automaticky generovaný popis">
            <a:extLst>
              <a:ext uri="{FF2B5EF4-FFF2-40B4-BE49-F238E27FC236}">
                <a16:creationId xmlns:a16="http://schemas.microsoft.com/office/drawing/2014/main" id="{C10EC528-8D0F-FD0E-B389-1FDB75B5A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0001" r="-2" b="12692"/>
          <a:stretch/>
        </p:blipFill>
        <p:spPr>
          <a:xfrm>
            <a:off x="6108372" y="49391"/>
            <a:ext cx="6099048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25FE117-2004-01EE-7FA0-519FEABC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sk-SK" i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Diela</a:t>
            </a:r>
            <a:endParaRPr lang="sk-SK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A30B97C-9963-855E-3592-658DD6FB1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702042"/>
              </p:ext>
            </p:extLst>
          </p:nvPr>
        </p:nvGraphicFramePr>
        <p:xfrm>
          <a:off x="776990" y="2126417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2632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31F824-D694-4F1D-B9CD-165E9DEDA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031F824-D694-4F1D-B9CD-165E9DEDA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031F824-D694-4F1D-B9CD-165E9DEDA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FA9E61-BDA7-4E4B-86D3-6E25E9E06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CDFA9E61-BDA7-4E4B-86D3-6E25E9E06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CDFA9E61-BDA7-4E4B-86D3-6E25E9E06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AB774F-9E9D-4061-8E0A-7CB41E854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9EAB774F-9E9D-4061-8E0A-7CB41E854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EAB774F-9E9D-4061-8E0A-7CB41E854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0B8A83-3D82-4110-A13B-EF33FCB97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DD0B8A83-3D82-4110-A13B-EF33FCB97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DD0B8A83-3D82-4110-A13B-EF33FCB97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14B39-C018-4725-BA6B-CB8835263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FB014B39-C018-4725-BA6B-CB8835263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FB014B39-C018-4725-BA6B-CB8835263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518B74-5620-4CA3-A1EF-D487C8EE9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10518B74-5620-4CA3-A1EF-D487C8EE9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10518B74-5620-4CA3-A1EF-D487C8EE94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130C20-9EA6-44AB-9B07-92C325C6D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FF130C20-9EA6-44AB-9B07-92C325C6D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FF130C20-9EA6-44AB-9B07-92C325C6D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538447-E88F-454E-B30B-5D29126B7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E1538447-E88F-454E-B30B-5D29126B7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E1538447-E88F-454E-B30B-5D29126B7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787781-34B6-4CB0-81EE-303BF736C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85787781-34B6-4CB0-81EE-303BF736C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85787781-34B6-4CB0-81EE-303BF736C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CBB2DC-FF0E-25D3-CCFD-AEC74E19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Zdroje: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20B53B-C647-EC7F-A51F-56C4DEE2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sk-SK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https://sk.wikipedia.org/wiki/Giuseppe_Verdi</a:t>
            </a:r>
            <a:endParaRPr lang="sk-SK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sk-SK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1375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FAFD8A-C895-4737-F01D-0635D2DB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Ďakujem za pozornosť!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3" name="Obrázok 13">
            <a:extLst>
              <a:ext uri="{FF2B5EF4-FFF2-40B4-BE49-F238E27FC236}">
                <a16:creationId xmlns:a16="http://schemas.microsoft.com/office/drawing/2014/main" id="{C7B8950B-BCF2-2642-5F9F-A294FE92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3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82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B"/>
      </a:accent1>
      <a:accent2>
        <a:srgbClr val="BA7F9D"/>
      </a:accent2>
      <a:accent3>
        <a:srgbClr val="C492C1"/>
      </a:accent3>
      <a:accent4>
        <a:srgbClr val="A67FBA"/>
      </a:accent4>
      <a:accent5>
        <a:srgbClr val="A296C6"/>
      </a:accent5>
      <a:accent6>
        <a:srgbClr val="7F89BA"/>
      </a:accent6>
      <a:hlink>
        <a:srgbClr val="568E89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SlateVTI</vt:lpstr>
      <vt:lpstr>   Giuseppe Verdi  </vt:lpstr>
      <vt:lpstr>Obsah:</vt:lpstr>
      <vt:lpstr>Život</vt:lpstr>
      <vt:lpstr>Prezentácia programu PowerPoint</vt:lpstr>
      <vt:lpstr>Charakteristika tvorby</vt:lpstr>
      <vt:lpstr>Diela</vt:lpstr>
      <vt:lpstr>Zdroje: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169</cp:revision>
  <dcterms:created xsi:type="dcterms:W3CDTF">2022-11-10T20:00:04Z</dcterms:created>
  <dcterms:modified xsi:type="dcterms:W3CDTF">2022-11-10T20:47:45Z</dcterms:modified>
</cp:coreProperties>
</file>