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17.5.2017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848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333936" cy="169164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9600" dirty="0" smtClean="0"/>
              <a:t>USA</a:t>
            </a:r>
            <a:endParaRPr lang="sk-SK" sz="9600" dirty="0"/>
          </a:p>
        </p:txBody>
      </p:sp>
      <p:pic>
        <p:nvPicPr>
          <p:cNvPr id="4" name="Obrázok 3" descr="u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241" y="1981201"/>
            <a:ext cx="7655759" cy="48768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66800" y="6488669"/>
            <a:ext cx="51710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https://www.youtube.com/watch?v=7ok5zkmKTis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5943600" cy="69151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Prírodné pomery</a:t>
            </a:r>
            <a:endParaRPr lang="sk-SK" dirty="0"/>
          </a:p>
        </p:txBody>
      </p:sp>
      <p:pic>
        <p:nvPicPr>
          <p:cNvPr id="4" name="Zástupný symbol obsahu 3" descr="us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71821"/>
            <a:ext cx="7696200" cy="523454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in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3935400" cy="5048443"/>
          </a:xfrm>
        </p:spPr>
      </p:pic>
      <p:pic>
        <p:nvPicPr>
          <p:cNvPr id="5" name="Obrázok 4" descr="esk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1447800"/>
            <a:ext cx="5486400" cy="4221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</TotalTime>
  <Words>6</Words>
  <Application>Microsoft Office PowerPoint</Application>
  <PresentationFormat>Prezentácia na obrazovke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Franklin Gothic Book</vt:lpstr>
      <vt:lpstr>Wingdings 2</vt:lpstr>
      <vt:lpstr>Technický</vt:lpstr>
      <vt:lpstr>Prezentácia programu PowerPoint</vt:lpstr>
      <vt:lpstr>USA</vt:lpstr>
      <vt:lpstr>Prezentácia programu PowerPoint</vt:lpstr>
      <vt:lpstr>Prírodné pomery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</dc:title>
  <dc:creator>Daniel Richnavsky</dc:creator>
  <cp:lastModifiedBy>ucitel</cp:lastModifiedBy>
  <cp:revision>9</cp:revision>
  <dcterms:created xsi:type="dcterms:W3CDTF">2015-04-09T16:29:02Z</dcterms:created>
  <dcterms:modified xsi:type="dcterms:W3CDTF">2017-05-17T09:21:33Z</dcterms:modified>
</cp:coreProperties>
</file>