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1" r:id="rId9"/>
    <p:sldId id="264" r:id="rId10"/>
    <p:sldId id="272" r:id="rId11"/>
    <p:sldId id="265" r:id="rId12"/>
    <p:sldId id="266" r:id="rId13"/>
    <p:sldId id="273" r:id="rId14"/>
    <p:sldId id="270" r:id="rId15"/>
    <p:sldId id="274" r:id="rId16"/>
    <p:sldId id="267" r:id="rId17"/>
    <p:sldId id="275" r:id="rId18"/>
    <p:sldId id="269" r:id="rId19"/>
    <p:sldId id="268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DAE0B72-9187-4BEE-B8ED-E337398B9574}" type="datetimeFigureOut">
              <a:rPr lang="sk-SK" smtClean="0"/>
              <a:pPr/>
              <a:t>18.11.2020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B445D2-EA54-403C-8115-EF38B7A6406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717032"/>
            <a:ext cx="8463416" cy="201622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NIžšIE</a:t>
            </a:r>
            <a:r>
              <a:rPr lang="sk-SK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rastliny – </a:t>
            </a:r>
            <a:r>
              <a:rPr lang="sk-SK" sz="6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riasy (</a:t>
            </a:r>
            <a:r>
              <a:rPr lang="sk-SK" sz="6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algae</a:t>
            </a:r>
            <a:r>
              <a:rPr lang="sk-SK" sz="6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sk-SK" sz="6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morske-rias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404664"/>
            <a:ext cx="3779912" cy="2854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morske-rias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476672"/>
            <a:ext cx="3779912" cy="2854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220px-Kelp-forest-Montere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260648"/>
            <a:ext cx="2011680" cy="3182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4707" t="63477" r="24231" b="11132"/>
          <a:stretch>
            <a:fillRect/>
          </a:stretch>
        </p:blipFill>
        <p:spPr bwMode="auto">
          <a:xfrm>
            <a:off x="0" y="1071546"/>
            <a:ext cx="919901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Zástupcovia: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Karibské koralové útesy miznú, ničí ich sliz z rias - Zem - Veda a technika  - Pravda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7858125" cy="4410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/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.HETEROKONTOPHYTA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600201"/>
            <a:ext cx="7467600" cy="685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 fontScale="925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základný znak</a:t>
            </a:r>
            <a:r>
              <a:rPr kumimoji="0" lang="sk-SK" sz="30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 bičíky (dlhší a kratší)</a:t>
            </a:r>
            <a:endParaRPr kumimoji="0" lang="sk-SK" sz="3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500034" y="2428868"/>
            <a:ext cx="6643734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Chloroplasty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chlorofyl a, c</a:t>
            </a:r>
          </a:p>
          <a:p>
            <a:pPr marL="3163824" lvl="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sk-SK" sz="2800" b="1" dirty="0" err="1" smtClean="0"/>
              <a:t>fukoxantín</a:t>
            </a:r>
            <a:endParaRPr kumimoji="0" lang="sk-SK" sz="2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00034" y="3857628"/>
            <a:ext cx="4572032" cy="2071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TRIEDY: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/>
              <a:t>1.Rozsievky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2.Hnedé riasy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0" name="Picture 2" descr="Oddelenie: rôznobičíkaté ria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1" y="3571876"/>
            <a:ext cx="3810025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609" t="53711" r="25878" b="28711"/>
          <a:stretch>
            <a:fillRect/>
          </a:stretch>
        </p:blipFill>
        <p:spPr bwMode="auto">
          <a:xfrm>
            <a:off x="-1" y="1214422"/>
            <a:ext cx="912818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3.EUGLENOPHYTA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600201"/>
            <a:ext cx="7467600" cy="685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sk-SK" sz="3000" b="1" baseline="0" dirty="0" err="1" smtClean="0"/>
              <a:t>bičíkatá</a:t>
            </a:r>
            <a:r>
              <a:rPr lang="sk-SK" sz="3000" b="1" dirty="0" smtClean="0"/>
              <a:t> stielka s 1-2 bičíkmi</a:t>
            </a:r>
            <a:endParaRPr kumimoji="0" lang="sk-SK" sz="3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500034" y="2428868"/>
            <a:ext cx="6643734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STIGMA, pulzujúca vakuola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500034" y="3357562"/>
            <a:ext cx="7929618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Červenoočko</a:t>
            </a:r>
            <a:r>
              <a:rPr kumimoji="0" lang="sk-SK" sz="28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zelené, </a:t>
            </a:r>
            <a:r>
              <a:rPr kumimoji="0" lang="sk-SK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Červenoočko</a:t>
            </a:r>
            <a:r>
              <a:rPr kumimoji="0" lang="sk-SK" sz="28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štíhle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Obrázok 7"/>
          <p:cNvPicPr/>
          <p:nvPr/>
        </p:nvPicPr>
        <p:blipFill>
          <a:blip r:embed="rId2"/>
          <a:srcRect l="3010" t="48980" r="52540" b="17347"/>
          <a:stretch>
            <a:fillRect/>
          </a:stretch>
        </p:blipFill>
        <p:spPr bwMode="auto">
          <a:xfrm>
            <a:off x="1857356" y="4000504"/>
            <a:ext cx="535785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707" t="42969" r="24780" b="13086"/>
          <a:stretch>
            <a:fillRect/>
          </a:stretch>
        </p:blipFill>
        <p:spPr bwMode="auto">
          <a:xfrm>
            <a:off x="0" y="785794"/>
            <a:ext cx="920121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/>
              <a:t>4</a:t>
            </a: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.CHLOROPHYTA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28596" y="1643050"/>
            <a:ext cx="5357850" cy="2643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TRIEDY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/>
              <a:t>1.Vlastné zelené riasy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2.Spájavky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/>
              <a:t>3. </a:t>
            </a:r>
            <a:r>
              <a:rPr lang="sk-SK" sz="4600" dirty="0" err="1" smtClean="0"/>
              <a:t>Chary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6" name="Picture 4" descr="Riasy - Výživa | Vitarián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143248"/>
            <a:ext cx="5577704" cy="3714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4707" t="67383" r="33016" b="13086"/>
          <a:stretch>
            <a:fillRect/>
          </a:stretch>
        </p:blipFill>
        <p:spPr bwMode="auto">
          <a:xfrm>
            <a:off x="0" y="857232"/>
            <a:ext cx="907619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VÝZNAM RIAS: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85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producenti biomasy a kyslíka vo vode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00034" y="2500306"/>
            <a:ext cx="7467600" cy="685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zložka </a:t>
            </a:r>
            <a:r>
              <a:rPr kumimoji="0" lang="sk-SK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fytoplanktónu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71472" y="3429000"/>
            <a:ext cx="7467600" cy="685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potrava a krmivo pre živočíchy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571472" y="4357694"/>
            <a:ext cx="7467600" cy="685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výroba jódu, farieb, papiera ...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214282" y="5357826"/>
            <a:ext cx="8715436" cy="685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 fontScale="85000" lnSpcReduction="1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NEGATÍVUM: po premnožení znižujú kvalitu vody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00201"/>
            <a:ext cx="7467600" cy="685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 fontScale="925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základný znak</a:t>
            </a:r>
            <a:r>
              <a:rPr kumimoji="0" lang="sk-SK" sz="30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 bičíky (dlhší a kratší)</a:t>
            </a:r>
            <a:endParaRPr kumimoji="0" lang="sk-SK" sz="3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00034" y="2428868"/>
            <a:ext cx="6643734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Chloroplasty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chlorofyl a, c</a:t>
            </a:r>
          </a:p>
          <a:p>
            <a:pPr marL="3163824" lvl="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sk-SK" sz="2800" b="1" dirty="0" err="1" smtClean="0"/>
              <a:t>fukoxantín</a:t>
            </a:r>
            <a:endParaRPr kumimoji="0" lang="sk-SK" sz="2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3538736" cy="1143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Riasy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b="1" i="1" dirty="0" err="1" smtClean="0">
                <a:latin typeface="Times New Roman" pitchFamily="18" charset="0"/>
                <a:cs typeface="Times New Roman" pitchFamily="18" charset="0"/>
              </a:rPr>
              <a:t>Algae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chlorela.jpg"/>
          <p:cNvPicPr>
            <a:picLocks noChangeAspect="1"/>
          </p:cNvPicPr>
          <p:nvPr/>
        </p:nvPicPr>
        <p:blipFill>
          <a:blip r:embed="rId2" cstate="print"/>
          <a:srcRect b="9443"/>
          <a:stretch>
            <a:fillRect/>
          </a:stretch>
        </p:blipFill>
        <p:spPr>
          <a:xfrm>
            <a:off x="2126704" y="1569715"/>
            <a:ext cx="5181600" cy="40195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Zaoblený obdĺžnik 6"/>
          <p:cNvSpPr/>
          <p:nvPr/>
        </p:nvSpPr>
        <p:spPr>
          <a:xfrm>
            <a:off x="5796136" y="836712"/>
            <a:ext cx="298782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Autotrofné</a:t>
            </a: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8" name="Šípka doprava 7"/>
          <p:cNvSpPr/>
          <p:nvPr/>
        </p:nvSpPr>
        <p:spPr>
          <a:xfrm rot="323934">
            <a:off x="3317101" y="533550"/>
            <a:ext cx="2787178" cy="100811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2843808" y="5733256"/>
            <a:ext cx="388843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stielka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22712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Typy stielok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112568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3600" u="sng" dirty="0" err="1" smtClean="0">
                <a:latin typeface="Times New Roman" pitchFamily="18" charset="0"/>
                <a:cs typeface="Times New Roman" pitchFamily="18" charset="0"/>
              </a:rPr>
              <a:t>Bičíkatý</a:t>
            </a:r>
            <a:endParaRPr lang="sk-SK" sz="3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u="sng" dirty="0" err="1" smtClean="0">
                <a:latin typeface="Times New Roman" pitchFamily="18" charset="0"/>
                <a:cs typeface="Times New Roman" pitchFamily="18" charset="0"/>
              </a:rPr>
              <a:t>Meňavkovitý</a:t>
            </a:r>
            <a:endParaRPr lang="sk-SK" sz="3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>Bunkový </a:t>
            </a:r>
            <a:endParaRPr lang="sk-SK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779912" y="620688"/>
            <a:ext cx="42484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Jednobunkové riasy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euglena zelena.jpg"/>
          <p:cNvPicPr>
            <a:picLocks noChangeAspect="1"/>
          </p:cNvPicPr>
          <p:nvPr/>
        </p:nvPicPr>
        <p:blipFill>
          <a:blip r:embed="rId2" cstate="print"/>
          <a:srcRect b="14461"/>
          <a:stretch>
            <a:fillRect/>
          </a:stretch>
        </p:blipFill>
        <p:spPr>
          <a:xfrm>
            <a:off x="3059832" y="404663"/>
            <a:ext cx="5616624" cy="3312369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6948264" y="3501008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Eugléna</a:t>
            </a:r>
            <a:r>
              <a:rPr lang="sk-SK" dirty="0" smtClean="0"/>
              <a:t> zelená</a:t>
            </a:r>
            <a:endParaRPr lang="sk-SK" dirty="0"/>
          </a:p>
        </p:txBody>
      </p:sp>
      <p:pic>
        <p:nvPicPr>
          <p:cNvPr id="7" name="Obrázok 6" descr="menavkovit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2300438"/>
            <a:ext cx="5688632" cy="308419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8" name="Šípka doprava 7"/>
          <p:cNvSpPr/>
          <p:nvPr/>
        </p:nvSpPr>
        <p:spPr>
          <a:xfrm rot="1845271">
            <a:off x="3105765" y="1235469"/>
            <a:ext cx="2296710" cy="165618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20504744">
            <a:off x="3033756" y="2603622"/>
            <a:ext cx="2296710" cy="165618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220072" y="1700808"/>
            <a:ext cx="3024336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Pohyblivé /</a:t>
            </a:r>
          </a:p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Nepohyblivé ???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Obrázok 10" descr="chlorela.jpg"/>
          <p:cNvPicPr>
            <a:picLocks noChangeAspect="1"/>
          </p:cNvPicPr>
          <p:nvPr/>
        </p:nvPicPr>
        <p:blipFill>
          <a:blip r:embed="rId4" cstate="print"/>
          <a:srcRect l="18037" r="40272" b="53245"/>
          <a:stretch>
            <a:fillRect/>
          </a:stretch>
        </p:blipFill>
        <p:spPr>
          <a:xfrm>
            <a:off x="3707904" y="2420888"/>
            <a:ext cx="4392488" cy="4219795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7092280" y="6237312"/>
            <a:ext cx="9925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chlorela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511256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 </a:t>
            </a:r>
            <a:r>
              <a:rPr lang="sk-SK" sz="3200" b="1" u="sng" dirty="0" smtClean="0">
                <a:latin typeface="Times New Roman" pitchFamily="18" charset="0"/>
                <a:cs typeface="Times New Roman" pitchFamily="18" charset="0"/>
              </a:rPr>
              <a:t>vláknitý</a:t>
            </a:r>
          </a:p>
          <a:p>
            <a:pPr>
              <a:buNone/>
            </a:pPr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b="1" u="sng" dirty="0" smtClean="0">
                <a:latin typeface="Times New Roman" pitchFamily="18" charset="0"/>
                <a:cs typeface="Times New Roman" pitchFamily="18" charset="0"/>
              </a:rPr>
              <a:t>rúrkovitý </a:t>
            </a:r>
          </a:p>
          <a:p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b="1" u="sng" dirty="0" err="1" smtClean="0">
                <a:latin typeface="Times New Roman" pitchFamily="18" charset="0"/>
                <a:cs typeface="Times New Roman" pitchFamily="18" charset="0"/>
              </a:rPr>
              <a:t>sifonokladiový</a:t>
            </a:r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b="1" u="sng" dirty="0" smtClean="0">
                <a:latin typeface="Times New Roman" pitchFamily="18" charset="0"/>
                <a:cs typeface="Times New Roman" pitchFamily="18" charset="0"/>
              </a:rPr>
              <a:t>pletivový</a:t>
            </a:r>
            <a:endParaRPr lang="sk-SK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22712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Typy stielok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923928" y="476672"/>
            <a:ext cx="38164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Mnohobunkové riasy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rázok 5" descr="chetofo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260648"/>
            <a:ext cx="4608512" cy="3514573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7380312" y="3429000"/>
            <a:ext cx="1146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chetofóra</a:t>
            </a:r>
            <a:endParaRPr lang="sk-SK" dirty="0"/>
          </a:p>
        </p:txBody>
      </p:sp>
      <p:pic>
        <p:nvPicPr>
          <p:cNvPr id="8" name="Obrázok 7" descr="halimeda - rurkov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19" y="1340768"/>
            <a:ext cx="4683909" cy="3129703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308304" y="4077072"/>
            <a:ext cx="11208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halimeda</a:t>
            </a:r>
            <a:endParaRPr lang="sk-SK" dirty="0"/>
          </a:p>
        </p:txBody>
      </p:sp>
      <p:pic>
        <p:nvPicPr>
          <p:cNvPr id="10" name="Obrázok 9" descr="sifonokladiovy - zabi vla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2204863"/>
            <a:ext cx="4680520" cy="3108959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7380312" y="4941168"/>
            <a:ext cx="11208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Žabí vlas</a:t>
            </a:r>
            <a:endParaRPr lang="sk-SK" dirty="0"/>
          </a:p>
        </p:txBody>
      </p:sp>
      <p:pic>
        <p:nvPicPr>
          <p:cNvPr id="12" name="Obrázok 11" descr="chara pletivova st.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7984" y="1484784"/>
            <a:ext cx="3744416" cy="5102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4040188" cy="8382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NEPOHLAVNE</a:t>
            </a:r>
            <a:endParaRPr lang="sk-SK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4008" y="1556792"/>
            <a:ext cx="4041775" cy="8382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POHLAVNE</a:t>
            </a:r>
            <a:endParaRPr lang="sk-SK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67544" y="2420888"/>
            <a:ext cx="4040188" cy="39417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1 – BUNKOVÉ :   </a:t>
            </a:r>
          </a:p>
          <a:p>
            <a:pPr>
              <a:buNone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		m _ t _ ó _ a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MNOHOBUNKOVÉ:</a:t>
            </a:r>
          </a:p>
          <a:p>
            <a:pPr>
              <a:buNone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		v _ t _ u _ s _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4008" y="2420888"/>
            <a:ext cx="4041775" cy="39417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G _ M _ T _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19492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Rozmnožovanie rias: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 descr="izogam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286953"/>
            <a:ext cx="4104456" cy="4022367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596336" y="2276872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izogamia</a:t>
            </a:r>
            <a:endParaRPr lang="sk-SK" dirty="0"/>
          </a:p>
        </p:txBody>
      </p:sp>
      <p:pic>
        <p:nvPicPr>
          <p:cNvPr id="10" name="Obrázok 9" descr="anizogamia.jpg"/>
          <p:cNvPicPr>
            <a:picLocks noChangeAspect="1"/>
          </p:cNvPicPr>
          <p:nvPr/>
        </p:nvPicPr>
        <p:blipFill>
          <a:blip r:embed="rId3" cstate="print"/>
          <a:srcRect t="3692" r="-1923"/>
          <a:stretch>
            <a:fillRect/>
          </a:stretch>
        </p:blipFill>
        <p:spPr>
          <a:xfrm>
            <a:off x="4716016" y="2204864"/>
            <a:ext cx="4032448" cy="465313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7308304" y="2276872"/>
            <a:ext cx="1364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anizogamia</a:t>
            </a:r>
            <a:endParaRPr lang="sk-SK" dirty="0"/>
          </a:p>
        </p:txBody>
      </p:sp>
      <p:pic>
        <p:nvPicPr>
          <p:cNvPr id="12" name="Obrázok 11" descr="oogami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2276872"/>
            <a:ext cx="4485744" cy="4392488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7740352" y="2348880"/>
            <a:ext cx="1069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oogamia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8501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dirty="0" err="1" smtClean="0">
                <a:latin typeface="Times New Roman" pitchFamily="18" charset="0"/>
                <a:cs typeface="Times New Roman" pitchFamily="18" charset="0"/>
              </a:rPr>
              <a:t>Rodozmena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ál 3"/>
          <p:cNvSpPr/>
          <p:nvPr/>
        </p:nvSpPr>
        <p:spPr>
          <a:xfrm>
            <a:off x="0" y="3068960"/>
            <a:ext cx="3024336" cy="100811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gaméty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ál 4"/>
          <p:cNvSpPr/>
          <p:nvPr/>
        </p:nvSpPr>
        <p:spPr>
          <a:xfrm>
            <a:off x="1619672" y="1628800"/>
            <a:ext cx="3024336" cy="100811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zygota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ál 5"/>
          <p:cNvSpPr/>
          <p:nvPr/>
        </p:nvSpPr>
        <p:spPr>
          <a:xfrm>
            <a:off x="5076056" y="1556792"/>
            <a:ext cx="3024336" cy="100811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sporofyt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ál 6"/>
          <p:cNvSpPr/>
          <p:nvPr/>
        </p:nvSpPr>
        <p:spPr>
          <a:xfrm>
            <a:off x="5796136" y="3501008"/>
            <a:ext cx="3024336" cy="100811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spóry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ál 7"/>
          <p:cNvSpPr/>
          <p:nvPr/>
        </p:nvSpPr>
        <p:spPr>
          <a:xfrm>
            <a:off x="2411760" y="4293096"/>
            <a:ext cx="3240360" cy="100811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gametofyt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Kruhová šípka 9"/>
          <p:cNvSpPr/>
          <p:nvPr/>
        </p:nvSpPr>
        <p:spPr>
          <a:xfrm rot="18777920">
            <a:off x="668890" y="1838180"/>
            <a:ext cx="1592588" cy="1440160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Kruhová šípka 10"/>
          <p:cNvSpPr/>
          <p:nvPr/>
        </p:nvSpPr>
        <p:spPr>
          <a:xfrm rot="12973044">
            <a:off x="1176473" y="3892399"/>
            <a:ext cx="2283287" cy="1440160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Ovál 11"/>
          <p:cNvSpPr/>
          <p:nvPr/>
        </p:nvSpPr>
        <p:spPr>
          <a:xfrm>
            <a:off x="5148064" y="472514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Kruhová šípka 12"/>
          <p:cNvSpPr/>
          <p:nvPr/>
        </p:nvSpPr>
        <p:spPr>
          <a:xfrm rot="275274">
            <a:off x="3892035" y="1346901"/>
            <a:ext cx="1997187" cy="1083043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4" name="Kruhová šípka 13"/>
          <p:cNvSpPr/>
          <p:nvPr/>
        </p:nvSpPr>
        <p:spPr>
          <a:xfrm rot="4512132">
            <a:off x="6828356" y="2258006"/>
            <a:ext cx="1997187" cy="1290060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Kruhová šípka 14"/>
          <p:cNvSpPr/>
          <p:nvPr/>
        </p:nvSpPr>
        <p:spPr>
          <a:xfrm rot="10440081">
            <a:off x="5427166" y="3889806"/>
            <a:ext cx="1997187" cy="1311825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6972320" cy="7032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Oddelenia: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74638"/>
            <a:ext cx="3538736" cy="850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SYSTÉM:</a:t>
            </a:r>
            <a:endParaRPr kumimoji="0" lang="sk-SK" sz="4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8596" y="2143116"/>
            <a:ext cx="6972320" cy="30003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1.Červené riasy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/>
              <a:t>2.Rôznobičíkaté riasy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3.Červenoočká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/>
              <a:t>4.Zelené riasy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158" t="29297" r="28074" b="36523"/>
          <a:stretch>
            <a:fillRect/>
          </a:stretch>
        </p:blipFill>
        <p:spPr bwMode="auto">
          <a:xfrm>
            <a:off x="-1" y="428604"/>
            <a:ext cx="905629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1.RODOPHYTA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8579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 FYKOERYTRÍN</a:t>
            </a:r>
            <a:endParaRPr lang="sk-SK" b="1" dirty="0"/>
          </a:p>
        </p:txBody>
      </p:sp>
      <p:pic>
        <p:nvPicPr>
          <p:cNvPr id="1026" name="Picture 2" descr="Úľava spod hladiny: Červené morské riasy odplavia bolesť kĺbov a bránia  vyplavovaniu vápnika z kostí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9612" y="2285992"/>
            <a:ext cx="4404388" cy="2477469"/>
          </a:xfrm>
          <a:prstGeom prst="rect">
            <a:avLst/>
          </a:prstGeom>
          <a:noFill/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-32" y="2571744"/>
            <a:ext cx="4714908" cy="685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Chloroplasty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chlorofyl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0" y="3500438"/>
            <a:ext cx="4714908" cy="685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Prevažne morské druhy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0" y="4500570"/>
            <a:ext cx="4714908" cy="685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Prudukt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AGAR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AutoShape 4" descr="Agar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l="54905" t="30273" r="6112" b="29687"/>
          <a:stretch>
            <a:fillRect/>
          </a:stretch>
        </p:blipFill>
        <p:spPr bwMode="auto">
          <a:xfrm>
            <a:off x="4071902" y="3929042"/>
            <a:ext cx="50720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Vitana Agar želírovacia látka 4 g"/>
          <p:cNvPicPr>
            <a:picLocks noChangeAspect="1" noChangeArrowheads="1"/>
          </p:cNvPicPr>
          <p:nvPr/>
        </p:nvPicPr>
        <p:blipFill>
          <a:blip r:embed="rId4"/>
          <a:srcRect l="18056" r="18055"/>
          <a:stretch>
            <a:fillRect/>
          </a:stretch>
        </p:blipFill>
        <p:spPr bwMode="auto">
          <a:xfrm>
            <a:off x="5286380" y="2273575"/>
            <a:ext cx="2928958" cy="4584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ký">
  <a:themeElements>
    <a:clrScheme name="Vlastná 3">
      <a:dk1>
        <a:sysClr val="windowText" lastClr="000000"/>
      </a:dk1>
      <a:lt1>
        <a:sysClr val="window" lastClr="FFFFFF"/>
      </a:lt1>
      <a:dk2>
        <a:srgbClr val="005828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</TotalTime>
  <Words>195</Words>
  <Application>Microsoft Office PowerPoint</Application>
  <PresentationFormat>Prezentácia na obrazovke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Technický</vt:lpstr>
      <vt:lpstr>NIžšIE rastliny – riasy (algae)</vt:lpstr>
      <vt:lpstr>Riasy (Algae)</vt:lpstr>
      <vt:lpstr>Typy stielok</vt:lpstr>
      <vt:lpstr>Typy stielok</vt:lpstr>
      <vt:lpstr>Rozmnožovanie rias:</vt:lpstr>
      <vt:lpstr>Rodozmena</vt:lpstr>
      <vt:lpstr>Oddelenia:</vt:lpstr>
      <vt:lpstr>Snímka 8</vt:lpstr>
      <vt:lpstr>1.RODOPHYTA</vt:lpstr>
      <vt:lpstr>Snímka 10</vt:lpstr>
      <vt:lpstr>Zástupcovia:</vt:lpstr>
      <vt:lpstr>Snímka 12</vt:lpstr>
      <vt:lpstr>Snímka 13</vt:lpstr>
      <vt:lpstr>Snímka 14</vt:lpstr>
      <vt:lpstr>Snímka 15</vt:lpstr>
      <vt:lpstr>Snímka 16</vt:lpstr>
      <vt:lpstr>Snímka 17</vt:lpstr>
      <vt:lpstr>VÝZNAM RIAS:</vt:lpstr>
      <vt:lpstr>Snímka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Vodné rastliny – riasy (algae)</dc:title>
  <dc:creator>PC</dc:creator>
  <cp:lastModifiedBy>hp</cp:lastModifiedBy>
  <cp:revision>68</cp:revision>
  <dcterms:created xsi:type="dcterms:W3CDTF">2014-08-13T09:18:09Z</dcterms:created>
  <dcterms:modified xsi:type="dcterms:W3CDTF">2020-11-18T06:47:35Z</dcterms:modified>
</cp:coreProperties>
</file>