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5" r:id="rId2"/>
    <p:sldId id="266" r:id="rId3"/>
    <p:sldId id="267" r:id="rId4"/>
    <p:sldId id="268" r:id="rId5"/>
    <p:sldId id="269" r:id="rId6"/>
    <p:sldId id="264" r:id="rId7"/>
    <p:sldId id="256" r:id="rId8"/>
    <p:sldId id="260" r:id="rId9"/>
    <p:sldId id="257" r:id="rId10"/>
    <p:sldId id="259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ĺžnik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3.11.2020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Obdĺžnik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3.11.2020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ĺžnik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bdĺžnik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3.11.2020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3.11.2020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ĺžnik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Obdĺžnik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3.11.2020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3.11.2020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3.11.2020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3.11.2020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3.11.2020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3.11.2020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2" name="Obdĺžnik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bdĺžnik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6A812B65-9A1B-42FF-8DDA-365A2B0950AF}" type="datetimeFigureOut">
              <a:rPr lang="sk-SK" smtClean="0"/>
              <a:pPr/>
              <a:t>3.11.2020</a:t>
            </a:fld>
            <a:endParaRPr lang="sk-SK"/>
          </a:p>
        </p:txBody>
      </p:sp>
      <p:sp>
        <p:nvSpPr>
          <p:cNvPr id="11" name="Obdĺžnik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bdĺžnik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ĺžnik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Obdĺžnik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6A812B65-9A1B-42FF-8DDA-365A2B0950AF}" type="datetimeFigureOut">
              <a:rPr lang="sk-SK" smtClean="0"/>
              <a:pPr/>
              <a:t>3.11.2020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image" Target="../media/image12.jpeg"/><Relationship Id="rId7" Type="http://schemas.openxmlformats.org/officeDocument/2006/relationships/image" Target="../media/image16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10" Type="http://schemas.openxmlformats.org/officeDocument/2006/relationships/image" Target="../media/image19.jpeg"/><Relationship Id="rId4" Type="http://schemas.openxmlformats.org/officeDocument/2006/relationships/image" Target="../media/image13.jpeg"/><Relationship Id="rId9" Type="http://schemas.openxmlformats.org/officeDocument/2006/relationships/image" Target="../media/image1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026" name="Picture 2" descr="http://files.biologia18.webnode.sk/200002953-3405e3502f/geom_clen_SR_farebna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838200"/>
            <a:ext cx="9268772" cy="4953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lang="sk-SK" sz="4800" b="1" i="1" dirty="0" err="1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Georeliéf</a:t>
            </a:r>
            <a:endParaRPr lang="sk-SK" sz="4800" b="1" i="1" dirty="0" smtClean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Zástupný symbol obsah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074" name="Picture 2" descr="Výsledok vyhľadávania obrázkov pre dopyt georelie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752600"/>
            <a:ext cx="9144000" cy="302381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b="1" i="1" dirty="0" smtClean="0">
                <a:solidFill>
                  <a:schemeClr val="accent6">
                    <a:lumMod val="50000"/>
                  </a:schemeClr>
                </a:solidFill>
              </a:rPr>
              <a:t>Delenie </a:t>
            </a:r>
            <a:r>
              <a:rPr lang="sk-SK" b="1" i="1" dirty="0" err="1" smtClean="0">
                <a:solidFill>
                  <a:schemeClr val="accent6">
                    <a:lumMod val="50000"/>
                  </a:schemeClr>
                </a:solidFill>
              </a:rPr>
              <a:t>georeliéfu</a:t>
            </a:r>
            <a:r>
              <a:rPr lang="sk-SK" b="1" i="1" dirty="0" smtClean="0">
                <a:solidFill>
                  <a:schemeClr val="accent6">
                    <a:lumMod val="50000"/>
                  </a:schemeClr>
                </a:solidFill>
              </a:rPr>
              <a:t>:</a:t>
            </a:r>
            <a:endParaRPr lang="sk-SK" b="1" i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" name="Zástupný symbol obsahu 4"/>
          <p:cNvSpPr>
            <a:spLocks noGrp="1"/>
          </p:cNvSpPr>
          <p:nvPr>
            <p:ph sz="half" idx="1"/>
          </p:nvPr>
        </p:nvSpPr>
        <p:spPr>
          <a:xfrm>
            <a:off x="467544" y="1340768"/>
            <a:ext cx="8291264" cy="1612775"/>
          </a:xfr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>
            <a:normAutofit/>
          </a:bodyPr>
          <a:lstStyle/>
          <a:p>
            <a:pPr marL="514350" indent="-514350">
              <a:buAutoNum type="arabicParenR"/>
            </a:pPr>
            <a:r>
              <a:rPr lang="sk-SK" b="1" i="1" dirty="0" smtClean="0"/>
              <a:t>podľa</a:t>
            </a:r>
            <a:r>
              <a:rPr lang="sk-SK" b="1" i="1" dirty="0" smtClean="0">
                <a:solidFill>
                  <a:srgbClr val="FF0000"/>
                </a:solidFill>
              </a:rPr>
              <a:t> </a:t>
            </a:r>
            <a:r>
              <a:rPr lang="sk-SK" b="1" i="1" dirty="0" err="1" smtClean="0">
                <a:solidFill>
                  <a:srgbClr val="FF0000"/>
                </a:solidFill>
              </a:rPr>
              <a:t>nadm</a:t>
            </a:r>
            <a:r>
              <a:rPr lang="sk-SK" b="1" i="1" dirty="0" smtClean="0">
                <a:solidFill>
                  <a:srgbClr val="FF0000"/>
                </a:solidFill>
              </a:rPr>
              <a:t>. výšky</a:t>
            </a:r>
          </a:p>
          <a:p>
            <a:pPr marL="514350" indent="-514350">
              <a:buNone/>
            </a:pPr>
            <a:r>
              <a:rPr lang="sk-SK" dirty="0" smtClean="0"/>
              <a:t>	</a:t>
            </a:r>
            <a:r>
              <a:rPr lang="sk-SK" i="1" dirty="0" smtClean="0"/>
              <a:t>- </a:t>
            </a:r>
            <a:r>
              <a:rPr lang="sk-SK" b="1" i="1" dirty="0" smtClean="0">
                <a:solidFill>
                  <a:schemeClr val="accent3">
                    <a:lumMod val="50000"/>
                  </a:schemeClr>
                </a:solidFill>
              </a:rPr>
              <a:t>nížiny</a:t>
            </a:r>
            <a:r>
              <a:rPr lang="sk-SK" i="1" dirty="0" smtClean="0"/>
              <a:t>: do 200-300 m </a:t>
            </a:r>
            <a:r>
              <a:rPr lang="sk-SK" i="1" dirty="0" err="1" smtClean="0"/>
              <a:t>n.m</a:t>
            </a:r>
            <a:r>
              <a:rPr lang="sk-SK" i="1" dirty="0" smtClean="0"/>
              <a:t>. </a:t>
            </a:r>
            <a:r>
              <a:rPr lang="sk-SK" sz="2400" i="1" dirty="0" smtClean="0"/>
              <a:t>(na mape zelené)</a:t>
            </a:r>
          </a:p>
          <a:p>
            <a:pPr marL="514350" indent="-514350">
              <a:buNone/>
            </a:pPr>
            <a:r>
              <a:rPr lang="sk-SK" sz="2400" i="1" dirty="0" smtClean="0"/>
              <a:t>	-</a:t>
            </a:r>
            <a:r>
              <a:rPr lang="sk-SK" sz="2400" b="1" i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sk-SK" b="1" i="1" dirty="0" smtClean="0">
                <a:solidFill>
                  <a:schemeClr val="accent6">
                    <a:lumMod val="50000"/>
                  </a:schemeClr>
                </a:solidFill>
              </a:rPr>
              <a:t>vysočiny</a:t>
            </a:r>
            <a:r>
              <a:rPr lang="sk-SK" i="1" dirty="0" smtClean="0"/>
              <a:t>: nad 200-300 m </a:t>
            </a:r>
            <a:r>
              <a:rPr lang="sk-SK" i="1" dirty="0" err="1" smtClean="0"/>
              <a:t>n.m</a:t>
            </a:r>
            <a:r>
              <a:rPr lang="sk-SK" i="1" dirty="0" smtClean="0"/>
              <a:t>. </a:t>
            </a:r>
            <a:r>
              <a:rPr lang="sk-SK" sz="2400" i="1" dirty="0" smtClean="0"/>
              <a:t>(na mape hnedé)</a:t>
            </a:r>
            <a:endParaRPr lang="sk-SK" sz="2400" i="1" dirty="0"/>
          </a:p>
        </p:txBody>
      </p:sp>
      <p:sp>
        <p:nvSpPr>
          <p:cNvPr id="6" name="Zástupný symbol obsahu 5"/>
          <p:cNvSpPr>
            <a:spLocks noGrp="1"/>
          </p:cNvSpPr>
          <p:nvPr>
            <p:ph sz="half" idx="2"/>
          </p:nvPr>
        </p:nvSpPr>
        <p:spPr>
          <a:xfrm>
            <a:off x="467544" y="3068960"/>
            <a:ext cx="8280920" cy="3528392"/>
          </a:xfrm>
          <a:solidFill>
            <a:schemeClr val="bg1"/>
          </a:solidFill>
          <a:ln>
            <a:solidFill>
              <a:schemeClr val="accent6"/>
            </a:solidFill>
          </a:ln>
        </p:spPr>
        <p:txBody>
          <a:bodyPr>
            <a:normAutofit/>
          </a:bodyPr>
          <a:lstStyle/>
          <a:p>
            <a:pPr>
              <a:buNone/>
            </a:pPr>
            <a:r>
              <a:rPr lang="sk-SK" b="1" i="1" dirty="0" smtClean="0"/>
              <a:t>2)</a:t>
            </a:r>
            <a:r>
              <a:rPr lang="sk-SK" b="1" i="1" dirty="0" smtClean="0">
                <a:solidFill>
                  <a:srgbClr val="FF0000"/>
                </a:solidFill>
              </a:rPr>
              <a:t> </a:t>
            </a:r>
            <a:r>
              <a:rPr lang="sk-SK" b="1" i="1" dirty="0" smtClean="0"/>
              <a:t>podľa</a:t>
            </a:r>
            <a:r>
              <a:rPr lang="sk-SK" b="1" i="1" dirty="0" smtClean="0">
                <a:solidFill>
                  <a:srgbClr val="FF0000"/>
                </a:solidFill>
              </a:rPr>
              <a:t> relatívnych výškových rozdielov (prevýšenia)</a:t>
            </a:r>
          </a:p>
          <a:p>
            <a:pPr>
              <a:buNone/>
            </a:pPr>
            <a:r>
              <a:rPr lang="sk-SK" b="1" i="1" dirty="0" smtClean="0">
                <a:solidFill>
                  <a:srgbClr val="FF0000"/>
                </a:solidFill>
              </a:rPr>
              <a:t>	</a:t>
            </a:r>
            <a:r>
              <a:rPr lang="sk-SK" b="1" i="1" dirty="0" smtClean="0"/>
              <a:t>-</a:t>
            </a:r>
            <a:r>
              <a:rPr lang="sk-SK" b="1" i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sk-SK" b="1" i="1" dirty="0" smtClean="0">
                <a:ln>
                  <a:solidFill>
                    <a:schemeClr val="tx1"/>
                  </a:solidFill>
                </a:ln>
                <a:solidFill>
                  <a:schemeClr val="tx2">
                    <a:lumMod val="20000"/>
                    <a:lumOff val="80000"/>
                  </a:schemeClr>
                </a:solidFill>
              </a:rPr>
              <a:t>rovina</a:t>
            </a:r>
            <a:r>
              <a:rPr lang="sk-SK" b="1" i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sk-SK" i="1" dirty="0" smtClean="0"/>
              <a:t>(0 – 30 m)</a:t>
            </a:r>
          </a:p>
          <a:p>
            <a:pPr>
              <a:buNone/>
            </a:pPr>
            <a:r>
              <a:rPr lang="sk-SK" b="1" i="1" dirty="0" smtClean="0">
                <a:solidFill>
                  <a:srgbClr val="FF0000"/>
                </a:solidFill>
              </a:rPr>
              <a:t>	</a:t>
            </a:r>
            <a:r>
              <a:rPr lang="sk-SK" b="1" i="1" dirty="0" smtClean="0">
                <a:solidFill>
                  <a:schemeClr val="tx2">
                    <a:lumMod val="50000"/>
                  </a:schemeClr>
                </a:solidFill>
              </a:rPr>
              <a:t>-</a:t>
            </a:r>
            <a:r>
              <a:rPr lang="sk-SK" b="1" i="1" dirty="0" smtClean="0">
                <a:solidFill>
                  <a:srgbClr val="FF0000"/>
                </a:solidFill>
              </a:rPr>
              <a:t> </a:t>
            </a:r>
            <a:r>
              <a:rPr lang="sk-SK" b="1" i="1" dirty="0" smtClean="0">
                <a:ln>
                  <a:solidFill>
                    <a:schemeClr val="tx1"/>
                  </a:solidFill>
                </a:ln>
                <a:solidFill>
                  <a:schemeClr val="tx2">
                    <a:lumMod val="40000"/>
                    <a:lumOff val="60000"/>
                  </a:schemeClr>
                </a:solidFill>
              </a:rPr>
              <a:t>pahorkatina</a:t>
            </a:r>
            <a:r>
              <a:rPr lang="sk-SK" b="1" i="1" dirty="0" smtClean="0">
                <a:solidFill>
                  <a:srgbClr val="FF0000"/>
                </a:solidFill>
              </a:rPr>
              <a:t> </a:t>
            </a:r>
            <a:r>
              <a:rPr lang="sk-SK" i="1" dirty="0" smtClean="0"/>
              <a:t>(31 – 100 m)</a:t>
            </a:r>
          </a:p>
          <a:p>
            <a:pPr>
              <a:buNone/>
            </a:pPr>
            <a:r>
              <a:rPr lang="sk-SK" b="1" i="1" dirty="0" smtClean="0">
                <a:solidFill>
                  <a:srgbClr val="FF0000"/>
                </a:solidFill>
              </a:rPr>
              <a:t>	</a:t>
            </a:r>
            <a:r>
              <a:rPr lang="sk-SK" b="1" i="1" dirty="0" smtClean="0">
                <a:solidFill>
                  <a:schemeClr val="tx2">
                    <a:lumMod val="50000"/>
                  </a:schemeClr>
                </a:solidFill>
              </a:rPr>
              <a:t>-</a:t>
            </a:r>
            <a:r>
              <a:rPr lang="sk-SK" b="1" i="1" dirty="0" smtClean="0">
                <a:solidFill>
                  <a:srgbClr val="FF0000"/>
                </a:solidFill>
              </a:rPr>
              <a:t> </a:t>
            </a:r>
            <a:r>
              <a:rPr lang="sk-SK" b="1" i="1" dirty="0" smtClean="0">
                <a:ln>
                  <a:solidFill>
                    <a:schemeClr val="tx1"/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</a:rPr>
              <a:t>vrchovina</a:t>
            </a:r>
            <a:r>
              <a:rPr lang="sk-SK" b="1" i="1" dirty="0" smtClean="0">
                <a:solidFill>
                  <a:srgbClr val="FF0000"/>
                </a:solidFill>
              </a:rPr>
              <a:t> </a:t>
            </a:r>
            <a:r>
              <a:rPr lang="sk-SK" i="1" dirty="0" smtClean="0">
                <a:solidFill>
                  <a:schemeClr val="tx2">
                    <a:lumMod val="50000"/>
                  </a:schemeClr>
                </a:solidFill>
              </a:rPr>
              <a:t>(101 – 310 m)</a:t>
            </a:r>
          </a:p>
          <a:p>
            <a:pPr>
              <a:buNone/>
            </a:pPr>
            <a:r>
              <a:rPr lang="sk-SK" b="1" i="1" dirty="0" smtClean="0">
                <a:solidFill>
                  <a:srgbClr val="FF0000"/>
                </a:solidFill>
              </a:rPr>
              <a:t>	</a:t>
            </a:r>
            <a:r>
              <a:rPr lang="sk-SK" b="1" i="1" dirty="0" smtClean="0">
                <a:solidFill>
                  <a:schemeClr val="tx2">
                    <a:lumMod val="50000"/>
                  </a:schemeClr>
                </a:solidFill>
              </a:rPr>
              <a:t>-</a:t>
            </a:r>
            <a:r>
              <a:rPr lang="sk-SK" b="1" i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sk-SK" b="1" i="1" dirty="0" smtClean="0">
                <a:ln>
                  <a:solidFill>
                    <a:schemeClr val="tx1"/>
                  </a:solidFill>
                </a:ln>
                <a:solidFill>
                  <a:schemeClr val="tx2">
                    <a:lumMod val="75000"/>
                  </a:schemeClr>
                </a:solidFill>
              </a:rPr>
              <a:t>hornatina</a:t>
            </a:r>
            <a:r>
              <a:rPr lang="sk-SK" b="1" i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sk-SK" i="1" dirty="0" smtClean="0">
                <a:solidFill>
                  <a:schemeClr val="tx2">
                    <a:lumMod val="50000"/>
                  </a:schemeClr>
                </a:solidFill>
              </a:rPr>
              <a:t>(311 – 640 m)</a:t>
            </a:r>
          </a:p>
          <a:p>
            <a:pPr>
              <a:buNone/>
            </a:pPr>
            <a:r>
              <a:rPr lang="sk-SK" b="1" i="1" dirty="0" smtClean="0">
                <a:solidFill>
                  <a:srgbClr val="FF0000"/>
                </a:solidFill>
              </a:rPr>
              <a:t>	</a:t>
            </a:r>
            <a:r>
              <a:rPr lang="sk-SK" b="1" i="1" dirty="0" smtClean="0">
                <a:solidFill>
                  <a:schemeClr val="tx2">
                    <a:lumMod val="50000"/>
                  </a:schemeClr>
                </a:solidFill>
              </a:rPr>
              <a:t>-</a:t>
            </a:r>
            <a:r>
              <a:rPr lang="sk-SK" b="1" i="1" dirty="0" smtClean="0">
                <a:solidFill>
                  <a:srgbClr val="FF0000"/>
                </a:solidFill>
              </a:rPr>
              <a:t> </a:t>
            </a:r>
            <a:r>
              <a:rPr lang="sk-SK" b="1" i="1" dirty="0" smtClean="0">
                <a:ln>
                  <a:solidFill>
                    <a:schemeClr val="tx1"/>
                  </a:solidFill>
                </a:ln>
                <a:solidFill>
                  <a:schemeClr val="tx2">
                    <a:lumMod val="50000"/>
                  </a:schemeClr>
                </a:solidFill>
              </a:rPr>
              <a:t>veľhory</a:t>
            </a:r>
            <a:r>
              <a:rPr lang="sk-SK" b="1" i="1" dirty="0" smtClean="0">
                <a:solidFill>
                  <a:srgbClr val="FF0000"/>
                </a:solidFill>
              </a:rPr>
              <a:t> </a:t>
            </a:r>
            <a:r>
              <a:rPr lang="sk-SK" i="1" dirty="0" smtClean="0">
                <a:solidFill>
                  <a:schemeClr val="tx2">
                    <a:lumMod val="50000"/>
                  </a:schemeClr>
                </a:solidFill>
              </a:rPr>
              <a:t>(nad 640 m)</a:t>
            </a:r>
          </a:p>
        </p:txBody>
      </p:sp>
      <p:sp>
        <p:nvSpPr>
          <p:cNvPr id="27" name="Voľná forma 26"/>
          <p:cNvSpPr/>
          <p:nvPr/>
        </p:nvSpPr>
        <p:spPr>
          <a:xfrm>
            <a:off x="4614729" y="4430994"/>
            <a:ext cx="2803021" cy="1801738"/>
          </a:xfrm>
          <a:custGeom>
            <a:avLst/>
            <a:gdLst>
              <a:gd name="connsiteX0" fmla="*/ 0 w 2803021"/>
              <a:gd name="connsiteY0" fmla="*/ 1687795 h 1801738"/>
              <a:gd name="connsiteX1" fmla="*/ 675118 w 2803021"/>
              <a:gd name="connsiteY1" fmla="*/ 1704886 h 1801738"/>
              <a:gd name="connsiteX2" fmla="*/ 974221 w 2803021"/>
              <a:gd name="connsiteY2" fmla="*/ 1106681 h 1801738"/>
              <a:gd name="connsiteX3" fmla="*/ 1392964 w 2803021"/>
              <a:gd name="connsiteY3" fmla="*/ 1439967 h 1801738"/>
              <a:gd name="connsiteX4" fmla="*/ 1905712 w 2803021"/>
              <a:gd name="connsiteY4" fmla="*/ 55548 h 1801738"/>
              <a:gd name="connsiteX5" fmla="*/ 2803021 w 2803021"/>
              <a:gd name="connsiteY5" fmla="*/ 1773253 h 1801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03021" h="1801738">
                <a:moveTo>
                  <a:pt x="0" y="1687795"/>
                </a:moveTo>
                <a:cubicBezTo>
                  <a:pt x="256374" y="1744766"/>
                  <a:pt x="512748" y="1801738"/>
                  <a:pt x="675118" y="1704886"/>
                </a:cubicBezTo>
                <a:cubicBezTo>
                  <a:pt x="837488" y="1608034"/>
                  <a:pt x="854580" y="1150834"/>
                  <a:pt x="974221" y="1106681"/>
                </a:cubicBezTo>
                <a:cubicBezTo>
                  <a:pt x="1093862" y="1062528"/>
                  <a:pt x="1237716" y="1615156"/>
                  <a:pt x="1392964" y="1439967"/>
                </a:cubicBezTo>
                <a:cubicBezTo>
                  <a:pt x="1548212" y="1264778"/>
                  <a:pt x="1670703" y="0"/>
                  <a:pt x="1905712" y="55548"/>
                </a:cubicBezTo>
                <a:cubicBezTo>
                  <a:pt x="2140722" y="111096"/>
                  <a:pt x="2471871" y="942174"/>
                  <a:pt x="2803021" y="1773253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cxnSp>
        <p:nvCxnSpPr>
          <p:cNvPr id="35" name="Rovná spojovacia šípka 34"/>
          <p:cNvCxnSpPr/>
          <p:nvPr/>
        </p:nvCxnSpPr>
        <p:spPr>
          <a:xfrm>
            <a:off x="5940152" y="4509120"/>
            <a:ext cx="0" cy="144016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62" y="214290"/>
            <a:ext cx="7429552" cy="6322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BlokTextu 5"/>
          <p:cNvSpPr txBox="1"/>
          <p:nvPr/>
        </p:nvSpPr>
        <p:spPr>
          <a:xfrm>
            <a:off x="1785918" y="3286124"/>
            <a:ext cx="542928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8000" dirty="0" smtClean="0"/>
              <a:t>Ďakujem  za pozornosť</a:t>
            </a:r>
            <a:endParaRPr lang="sk-SK" sz="8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smtClean="0"/>
          </a:p>
        </p:txBody>
      </p:sp>
      <p:sp>
        <p:nvSpPr>
          <p:cNvPr id="6147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smtClean="0"/>
          </a:p>
        </p:txBody>
      </p:sp>
      <p:sp>
        <p:nvSpPr>
          <p:cNvPr id="4" name="Pravidelný päťuholník 3"/>
          <p:cNvSpPr/>
          <p:nvPr/>
        </p:nvSpPr>
        <p:spPr>
          <a:xfrm>
            <a:off x="214313" y="214313"/>
            <a:ext cx="4857750" cy="1285875"/>
          </a:xfrm>
          <a:prstGeom prst="pentagon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sk-SK" sz="4400" b="1" dirty="0" smtClean="0">
                <a:solidFill>
                  <a:schemeClr val="tx1"/>
                </a:solidFill>
              </a:rPr>
              <a:t>vrása</a:t>
            </a:r>
            <a:endParaRPr lang="sk-SK" sz="4400" b="1" dirty="0">
              <a:solidFill>
                <a:schemeClr val="tx1"/>
              </a:solidFill>
            </a:endParaRPr>
          </a:p>
        </p:txBody>
      </p:sp>
      <p:sp>
        <p:nvSpPr>
          <p:cNvPr id="5" name="Pravidelný päťuholník 4"/>
          <p:cNvSpPr/>
          <p:nvPr/>
        </p:nvSpPr>
        <p:spPr>
          <a:xfrm>
            <a:off x="3581400" y="1285875"/>
            <a:ext cx="5562600" cy="1285875"/>
          </a:xfrm>
          <a:prstGeom prst="pentagon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sk-SK" sz="4400" b="1" dirty="0" err="1" smtClean="0">
                <a:solidFill>
                  <a:schemeClr val="tx1"/>
                </a:solidFill>
              </a:rPr>
              <a:t>astenosféra</a:t>
            </a:r>
            <a:endParaRPr lang="sk-SK" sz="4400" b="1" dirty="0">
              <a:solidFill>
                <a:schemeClr val="tx1"/>
              </a:solidFill>
            </a:endParaRPr>
          </a:p>
        </p:txBody>
      </p:sp>
      <p:sp>
        <p:nvSpPr>
          <p:cNvPr id="6" name="Pravidelný päťuholník 5"/>
          <p:cNvSpPr/>
          <p:nvPr/>
        </p:nvSpPr>
        <p:spPr>
          <a:xfrm>
            <a:off x="214313" y="2143125"/>
            <a:ext cx="4857750" cy="1285875"/>
          </a:xfrm>
          <a:prstGeom prst="pentago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sk-SK" sz="4400" b="1" dirty="0" smtClean="0">
                <a:solidFill>
                  <a:schemeClr val="tx1"/>
                </a:solidFill>
              </a:rPr>
              <a:t>zemetrasenie</a:t>
            </a:r>
            <a:endParaRPr lang="sk-SK" sz="4400" b="1" dirty="0">
              <a:solidFill>
                <a:schemeClr val="tx1"/>
              </a:solidFill>
            </a:endParaRPr>
          </a:p>
        </p:txBody>
      </p:sp>
      <p:sp>
        <p:nvSpPr>
          <p:cNvPr id="7" name="Pravidelný päťuholník 6"/>
          <p:cNvSpPr/>
          <p:nvPr/>
        </p:nvSpPr>
        <p:spPr>
          <a:xfrm>
            <a:off x="4286250" y="3143250"/>
            <a:ext cx="4857750" cy="1500188"/>
          </a:xfrm>
          <a:prstGeom prst="pentagon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sk-SK" sz="4400" b="1" dirty="0" smtClean="0">
                <a:solidFill>
                  <a:schemeClr val="tx1"/>
                </a:solidFill>
              </a:rPr>
              <a:t>Sopka stavba </a:t>
            </a:r>
            <a:endParaRPr lang="sk-SK" sz="4400" b="1" dirty="0">
              <a:solidFill>
                <a:schemeClr val="tx1"/>
              </a:solidFill>
            </a:endParaRPr>
          </a:p>
        </p:txBody>
      </p:sp>
      <p:sp>
        <p:nvSpPr>
          <p:cNvPr id="8" name="Pravidelný päťuholník 7"/>
          <p:cNvSpPr/>
          <p:nvPr/>
        </p:nvSpPr>
        <p:spPr>
          <a:xfrm>
            <a:off x="214313" y="4143374"/>
            <a:ext cx="4857750" cy="2028825"/>
          </a:xfrm>
          <a:prstGeom prst="pentag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sk-SK" sz="4400" b="1" dirty="0" smtClean="0">
                <a:solidFill>
                  <a:schemeClr val="tx1"/>
                </a:solidFill>
              </a:rPr>
              <a:t>Sopka –podľa materiálu</a:t>
            </a:r>
            <a:endParaRPr lang="sk-SK" sz="4400" b="1" dirty="0">
              <a:solidFill>
                <a:schemeClr val="tx1"/>
              </a:solidFill>
            </a:endParaRPr>
          </a:p>
        </p:txBody>
      </p:sp>
      <p:sp>
        <p:nvSpPr>
          <p:cNvPr id="9" name="Pravidelný päťuholník 8"/>
          <p:cNvSpPr/>
          <p:nvPr/>
        </p:nvSpPr>
        <p:spPr>
          <a:xfrm>
            <a:off x="4000500" y="4800600"/>
            <a:ext cx="5143500" cy="2057400"/>
          </a:xfrm>
          <a:prstGeom prst="pentagon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sk-SK" sz="4400" b="1" dirty="0" smtClean="0">
                <a:solidFill>
                  <a:schemeClr val="tx1"/>
                </a:solidFill>
              </a:rPr>
              <a:t>Veterné procesy a formy</a:t>
            </a:r>
            <a:endParaRPr lang="sk-SK" sz="4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smtClean="0"/>
          </a:p>
        </p:txBody>
      </p:sp>
      <p:sp>
        <p:nvSpPr>
          <p:cNvPr id="7171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smtClean="0"/>
          </a:p>
        </p:txBody>
      </p:sp>
      <p:sp>
        <p:nvSpPr>
          <p:cNvPr id="4" name="Pravidelný päťuholník 3"/>
          <p:cNvSpPr/>
          <p:nvPr/>
        </p:nvSpPr>
        <p:spPr>
          <a:xfrm>
            <a:off x="214313" y="214313"/>
            <a:ext cx="8429625" cy="1571625"/>
          </a:xfrm>
          <a:prstGeom prst="pentagon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sk-SK" sz="4400" b="1" dirty="0">
                <a:solidFill>
                  <a:schemeClr val="tx1"/>
                </a:solidFill>
              </a:rPr>
              <a:t>Najvyššia nameraná teplota</a:t>
            </a:r>
          </a:p>
        </p:txBody>
      </p:sp>
      <p:sp>
        <p:nvSpPr>
          <p:cNvPr id="5" name="Pravidelný päťuholník 4"/>
          <p:cNvSpPr/>
          <p:nvPr/>
        </p:nvSpPr>
        <p:spPr>
          <a:xfrm>
            <a:off x="214313" y="2000250"/>
            <a:ext cx="8429625" cy="1571625"/>
          </a:xfrm>
          <a:prstGeom prst="pentago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sk-SK" sz="4400" b="1" dirty="0">
                <a:solidFill>
                  <a:schemeClr val="tx1"/>
                </a:solidFill>
              </a:rPr>
              <a:t>najnižšia nameraná teplota</a:t>
            </a:r>
          </a:p>
        </p:txBody>
      </p:sp>
      <p:sp>
        <p:nvSpPr>
          <p:cNvPr id="6" name="Pravidelný päťuholník 5"/>
          <p:cNvSpPr/>
          <p:nvPr/>
        </p:nvSpPr>
        <p:spPr>
          <a:xfrm>
            <a:off x="0" y="3643313"/>
            <a:ext cx="4857750" cy="1285875"/>
          </a:xfrm>
          <a:prstGeom prst="pentago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sk-SK" sz="4400" b="1" dirty="0">
                <a:solidFill>
                  <a:schemeClr val="tx1"/>
                </a:solidFill>
              </a:rPr>
              <a:t>orbita</a:t>
            </a:r>
          </a:p>
        </p:txBody>
      </p:sp>
      <p:sp>
        <p:nvSpPr>
          <p:cNvPr id="7" name="Pravidelný päťuholník 6"/>
          <p:cNvSpPr/>
          <p:nvPr/>
        </p:nvSpPr>
        <p:spPr>
          <a:xfrm>
            <a:off x="4071938" y="4643438"/>
            <a:ext cx="4857750" cy="1285875"/>
          </a:xfrm>
          <a:prstGeom prst="pentagon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sk-SK" sz="4400" b="1" dirty="0">
                <a:solidFill>
                  <a:schemeClr val="tx1"/>
                </a:solidFill>
              </a:rPr>
              <a:t>Zem</a:t>
            </a:r>
          </a:p>
        </p:txBody>
      </p:sp>
      <p:sp>
        <p:nvSpPr>
          <p:cNvPr id="8" name="Pravidelný päťuholník 7"/>
          <p:cNvSpPr/>
          <p:nvPr/>
        </p:nvSpPr>
        <p:spPr>
          <a:xfrm>
            <a:off x="0" y="5357813"/>
            <a:ext cx="6715125" cy="1285875"/>
          </a:xfrm>
          <a:prstGeom prst="pentago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sk-SK" sz="4400" b="1" dirty="0" err="1">
                <a:solidFill>
                  <a:schemeClr val="tx1"/>
                </a:solidFill>
              </a:rPr>
              <a:t>Eratosthénes</a:t>
            </a:r>
            <a:endParaRPr lang="sk-SK" sz="4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Ľ</a:t>
            </a:r>
            <a:endParaRPr lang="sk-SK" dirty="0" smtClean="0"/>
          </a:p>
        </p:txBody>
      </p:sp>
      <p:sp>
        <p:nvSpPr>
          <p:cNvPr id="8195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smtClean="0"/>
          </a:p>
        </p:txBody>
      </p:sp>
      <p:sp>
        <p:nvSpPr>
          <p:cNvPr id="5" name="Pravidelný päťuholník 4"/>
          <p:cNvSpPr/>
          <p:nvPr/>
        </p:nvSpPr>
        <p:spPr>
          <a:xfrm>
            <a:off x="0" y="357188"/>
            <a:ext cx="4857750" cy="1285875"/>
          </a:xfrm>
          <a:prstGeom prst="pentago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sk-SK" sz="4400" b="1" dirty="0" smtClean="0">
                <a:solidFill>
                  <a:schemeClr val="tx1"/>
                </a:solidFill>
              </a:rPr>
              <a:t>Artézska voda</a:t>
            </a:r>
            <a:endParaRPr lang="sk-SK" sz="4400" b="1" dirty="0">
              <a:solidFill>
                <a:schemeClr val="tx1"/>
              </a:solidFill>
            </a:endParaRPr>
          </a:p>
        </p:txBody>
      </p:sp>
      <p:sp>
        <p:nvSpPr>
          <p:cNvPr id="6" name="Pravidelný päťuholník 5"/>
          <p:cNvSpPr/>
          <p:nvPr/>
        </p:nvSpPr>
        <p:spPr>
          <a:xfrm>
            <a:off x="4286250" y="838200"/>
            <a:ext cx="4857750" cy="2209799"/>
          </a:xfrm>
          <a:prstGeom prst="pentago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sk-SK" sz="4400" b="1" dirty="0" smtClean="0">
                <a:solidFill>
                  <a:schemeClr val="tx1"/>
                </a:solidFill>
              </a:rPr>
              <a:t>Pohyby morskej vody</a:t>
            </a:r>
            <a:endParaRPr lang="sk-SK" sz="4400" b="1" dirty="0">
              <a:solidFill>
                <a:schemeClr val="tx1"/>
              </a:solidFill>
            </a:endParaRPr>
          </a:p>
        </p:txBody>
      </p:sp>
      <p:sp>
        <p:nvSpPr>
          <p:cNvPr id="7" name="Pravidelný päťuholník 6"/>
          <p:cNvSpPr/>
          <p:nvPr/>
        </p:nvSpPr>
        <p:spPr>
          <a:xfrm>
            <a:off x="0" y="2571750"/>
            <a:ext cx="5357813" cy="1285875"/>
          </a:xfrm>
          <a:prstGeom prst="pentagon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sk-SK" sz="4400" b="1" dirty="0" smtClean="0">
                <a:solidFill>
                  <a:schemeClr val="tx1"/>
                </a:solidFill>
              </a:rPr>
              <a:t>Ľadovec </a:t>
            </a:r>
            <a:endParaRPr lang="sk-SK" sz="4400" b="1" dirty="0">
              <a:solidFill>
                <a:schemeClr val="tx1"/>
              </a:solidFill>
            </a:endParaRPr>
          </a:p>
        </p:txBody>
      </p:sp>
      <p:sp>
        <p:nvSpPr>
          <p:cNvPr id="8" name="Pravidelný päťuholník 7"/>
          <p:cNvSpPr/>
          <p:nvPr/>
        </p:nvSpPr>
        <p:spPr>
          <a:xfrm>
            <a:off x="4286250" y="3643313"/>
            <a:ext cx="4857750" cy="1285875"/>
          </a:xfrm>
          <a:prstGeom prst="pentago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sk-SK" sz="4400" b="1" dirty="0">
                <a:solidFill>
                  <a:schemeClr val="tx1"/>
                </a:solidFill>
              </a:rPr>
              <a:t>Krajina</a:t>
            </a:r>
            <a:endParaRPr lang="sk-SK" sz="4400" b="1" dirty="0">
              <a:solidFill>
                <a:schemeClr val="tx1"/>
              </a:solidFill>
            </a:endParaRPr>
          </a:p>
        </p:txBody>
      </p:sp>
      <p:sp>
        <p:nvSpPr>
          <p:cNvPr id="9" name="Pravidelný päťuholník 8"/>
          <p:cNvSpPr/>
          <p:nvPr/>
        </p:nvSpPr>
        <p:spPr>
          <a:xfrm>
            <a:off x="0" y="4572000"/>
            <a:ext cx="4857750" cy="1285875"/>
          </a:xfrm>
          <a:prstGeom prst="pentago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sk-SK" sz="4400" b="1" dirty="0" smtClean="0">
                <a:solidFill>
                  <a:schemeClr val="tx1"/>
                </a:solidFill>
              </a:rPr>
              <a:t>More</a:t>
            </a:r>
            <a:endParaRPr lang="sk-SK" sz="4400" b="1" dirty="0">
              <a:solidFill>
                <a:schemeClr val="tx1"/>
              </a:solidFill>
            </a:endParaRPr>
          </a:p>
        </p:txBody>
      </p:sp>
      <p:sp>
        <p:nvSpPr>
          <p:cNvPr id="10" name="Pravidelný päťuholník 9"/>
          <p:cNvSpPr/>
          <p:nvPr/>
        </p:nvSpPr>
        <p:spPr>
          <a:xfrm>
            <a:off x="2743200" y="5572125"/>
            <a:ext cx="6400800" cy="1285875"/>
          </a:xfrm>
          <a:prstGeom prst="pentagon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sk-SK" sz="4400" b="1" dirty="0" smtClean="0">
                <a:solidFill>
                  <a:schemeClr val="tx1"/>
                </a:solidFill>
              </a:rPr>
              <a:t>rovnodennosť</a:t>
            </a:r>
            <a:endParaRPr lang="sk-SK" sz="4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Nadpis 1"/>
          <p:cNvSpPr>
            <a:spLocks noGrp="1"/>
          </p:cNvSpPr>
          <p:nvPr>
            <p:ph type="title"/>
          </p:nvPr>
        </p:nvSpPr>
        <p:spPr>
          <a:xfrm>
            <a:off x="457200" y="214313"/>
            <a:ext cx="8229600" cy="1633537"/>
          </a:xfrm>
          <a:solidFill>
            <a:srgbClr val="FFFF00"/>
          </a:solidFill>
        </p:spPr>
        <p:txBody>
          <a:bodyPr/>
          <a:lstStyle/>
          <a:p>
            <a:r>
              <a:rPr lang="sk-SK" b="1" dirty="0" smtClean="0">
                <a:solidFill>
                  <a:srgbClr val="FF0000"/>
                </a:solidFill>
              </a:rPr>
              <a:t>Najvyššie pohoria a vrchy sveta</a:t>
            </a:r>
            <a:endParaRPr lang="sk-SK" b="1" dirty="0" smtClean="0">
              <a:solidFill>
                <a:srgbClr val="FF0000"/>
              </a:solidFill>
            </a:endParaRPr>
          </a:p>
        </p:txBody>
      </p:sp>
      <p:sp>
        <p:nvSpPr>
          <p:cNvPr id="9219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smtClean="0"/>
          </a:p>
        </p:txBody>
      </p:sp>
      <p:pic>
        <p:nvPicPr>
          <p:cNvPr id="9220" name="Picture 2" descr="https://upload.wikimedia.org/wikipedia/commons/thumb/4/45/Continentes.png/1280px-Continente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905000"/>
            <a:ext cx="9158288" cy="4643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Picture 2" descr="E:\súbory\prezentácie\GEO\exogenne typy reliefu-obrázky\pláž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199" y="0"/>
            <a:ext cx="6157589" cy="6858000"/>
          </a:xfrm>
          <a:prstGeom prst="rect">
            <a:avLst/>
          </a:prstGeom>
          <a:noFill/>
        </p:spPr>
      </p:pic>
      <p:pic>
        <p:nvPicPr>
          <p:cNvPr id="5" name="Picture 2" descr="E:\súbory\prezentácie\GEO\exogenne typy reliefu-obrázky\riečna dolina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0"/>
            <a:ext cx="8980209" cy="6858000"/>
          </a:xfrm>
          <a:prstGeom prst="rect">
            <a:avLst/>
          </a:prstGeom>
          <a:noFill/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609600"/>
            <a:ext cx="9372600" cy="62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Obrázok 6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381000"/>
            <a:ext cx="9144000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4" descr="E:\súbory\materiály na vuč. GEO\Typy reliefu na Slovensku\Antropogénny reliéf\Tunel-Branisko-2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28600" y="838200"/>
            <a:ext cx="8589335" cy="5638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2" descr="C:\Users\Gym\Desktop\3D-trog-Velická-dolina-25.8.2012.jpg"/>
          <p:cNvPicPr>
            <a:picLocks noChangeAspect="1" noChangeArrowheads="1"/>
          </p:cNvPicPr>
          <p:nvPr/>
        </p:nvPicPr>
        <p:blipFill>
          <a:blip r:embed="rId7" cstate="print"/>
          <a:srcRect l="16667" r="16667"/>
          <a:stretch>
            <a:fillRect/>
          </a:stretch>
        </p:blipFill>
        <p:spPr bwMode="auto">
          <a:xfrm>
            <a:off x="228600" y="762000"/>
            <a:ext cx="8382000" cy="580292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533400" y="1676400"/>
            <a:ext cx="8077200" cy="190195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sk-SK" sz="7200" dirty="0" smtClean="0"/>
              <a:t>ZLOŽENIE ZEMSKEJ </a:t>
            </a:r>
            <a:r>
              <a:rPr lang="sk-SK" sz="7200" dirty="0" err="1" smtClean="0"/>
              <a:t>KôRY</a:t>
            </a:r>
            <a:endParaRPr lang="sk-SK" sz="7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sk-SK" dirty="0" smtClean="0"/>
              <a:t>Minerál / hornina ????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1026" name="Picture 2" descr="http://electric-lady-land.com/003.%20Fluorite-WL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1" y="1600200"/>
            <a:ext cx="4038600" cy="2661761"/>
          </a:xfrm>
          <a:prstGeom prst="rect">
            <a:avLst/>
          </a:prstGeom>
          <a:noFill/>
        </p:spPr>
      </p:pic>
      <p:pic>
        <p:nvPicPr>
          <p:cNvPr id="1028" name="Picture 4" descr="https://upload.wikimedia.org/wikipedia/commons/thumb/a/aa/GabbroRockCreek1.jpg/350px-GabbroRockCreek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95800" y="3500030"/>
            <a:ext cx="4191000" cy="300554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ázok 6" descr="horniny_html_m40be77f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9" name="Nadpis 1"/>
          <p:cNvSpPr txBox="1">
            <a:spLocks/>
          </p:cNvSpPr>
          <p:nvPr/>
        </p:nvSpPr>
        <p:spPr>
          <a:xfrm>
            <a:off x="533400" y="228600"/>
            <a:ext cx="8013192" cy="84124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PODĽA pôvodu:</a:t>
            </a:r>
            <a:endParaRPr kumimoji="0" lang="sk-SK" sz="4700" b="1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BlokTextu 10"/>
          <p:cNvSpPr txBox="1"/>
          <p:nvPr/>
        </p:nvSpPr>
        <p:spPr>
          <a:xfrm>
            <a:off x="304800" y="2286000"/>
            <a:ext cx="2649893" cy="8309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4800" b="1" dirty="0" smtClean="0"/>
              <a:t>1.vyvreté</a:t>
            </a:r>
            <a:endParaRPr lang="sk-SK" sz="4800" b="1" dirty="0"/>
          </a:p>
        </p:txBody>
      </p:sp>
      <p:sp>
        <p:nvSpPr>
          <p:cNvPr id="12" name="BlokTextu 11"/>
          <p:cNvSpPr txBox="1"/>
          <p:nvPr/>
        </p:nvSpPr>
        <p:spPr>
          <a:xfrm>
            <a:off x="2895600" y="1219200"/>
            <a:ext cx="2901756" cy="83099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4800" b="1" dirty="0" smtClean="0"/>
              <a:t>2.usadené</a:t>
            </a:r>
            <a:endParaRPr lang="sk-SK" sz="4800" b="1" dirty="0"/>
          </a:p>
        </p:txBody>
      </p:sp>
      <p:sp>
        <p:nvSpPr>
          <p:cNvPr id="13" name="BlokTextu 12"/>
          <p:cNvSpPr txBox="1"/>
          <p:nvPr/>
        </p:nvSpPr>
        <p:spPr>
          <a:xfrm>
            <a:off x="5456772" y="2286000"/>
            <a:ext cx="3687228" cy="83099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4800" b="1" dirty="0" smtClean="0"/>
              <a:t>3.premenené</a:t>
            </a:r>
            <a:endParaRPr lang="sk-SK" sz="4800" b="1" dirty="0"/>
          </a:p>
        </p:txBody>
      </p:sp>
      <p:pic>
        <p:nvPicPr>
          <p:cNvPr id="14" name="Obrázok 13" descr="žula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03345"/>
            <a:ext cx="4286250" cy="4154655"/>
          </a:xfrm>
          <a:prstGeom prst="rect">
            <a:avLst/>
          </a:prstGeom>
        </p:spPr>
      </p:pic>
      <p:sp>
        <p:nvSpPr>
          <p:cNvPr id="15" name="BlokTextu 14"/>
          <p:cNvSpPr txBox="1"/>
          <p:nvPr/>
        </p:nvSpPr>
        <p:spPr>
          <a:xfrm>
            <a:off x="3733800" y="6488668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dirty="0" smtClean="0"/>
              <a:t>ž</a:t>
            </a:r>
            <a:endParaRPr lang="sk-SK" b="1" dirty="0"/>
          </a:p>
        </p:txBody>
      </p:sp>
      <p:pic>
        <p:nvPicPr>
          <p:cNvPr id="16" name="Obrázok 15" descr="Gabro_3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3040380"/>
            <a:ext cx="4766310" cy="3817620"/>
          </a:xfrm>
          <a:prstGeom prst="rect">
            <a:avLst/>
          </a:prstGeom>
        </p:spPr>
      </p:pic>
      <p:sp>
        <p:nvSpPr>
          <p:cNvPr id="17" name="BlokTextu 16"/>
          <p:cNvSpPr txBox="1"/>
          <p:nvPr/>
        </p:nvSpPr>
        <p:spPr>
          <a:xfrm>
            <a:off x="4114800" y="648866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dirty="0" smtClean="0">
                <a:solidFill>
                  <a:schemeClr val="bg1"/>
                </a:solidFill>
              </a:rPr>
              <a:t>g</a:t>
            </a:r>
            <a:endParaRPr lang="sk-SK" b="1" dirty="0">
              <a:solidFill>
                <a:schemeClr val="bg1"/>
              </a:solidFill>
            </a:endParaRPr>
          </a:p>
        </p:txBody>
      </p:sp>
      <p:pic>
        <p:nvPicPr>
          <p:cNvPr id="18" name="Obrázok 17" descr="pegmatit3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048000"/>
            <a:ext cx="4800600" cy="3600450"/>
          </a:xfrm>
          <a:prstGeom prst="rect">
            <a:avLst/>
          </a:prstGeom>
        </p:spPr>
      </p:pic>
      <p:sp>
        <p:nvSpPr>
          <p:cNvPr id="19" name="BlokTextu 18"/>
          <p:cNvSpPr txBox="1"/>
          <p:nvPr/>
        </p:nvSpPr>
        <p:spPr>
          <a:xfrm>
            <a:off x="4343400" y="63246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/>
              <a:t>p</a:t>
            </a:r>
            <a:endParaRPr lang="sk-SK" dirty="0"/>
          </a:p>
        </p:txBody>
      </p:sp>
      <p:pic>
        <p:nvPicPr>
          <p:cNvPr id="20" name="Obrázok 19" descr="čadič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400" y="2819400"/>
            <a:ext cx="4076700" cy="3845687"/>
          </a:xfrm>
          <a:prstGeom prst="rect">
            <a:avLst/>
          </a:prstGeom>
        </p:spPr>
      </p:pic>
      <p:sp>
        <p:nvSpPr>
          <p:cNvPr id="21" name="BlokTextu 20"/>
          <p:cNvSpPr txBox="1"/>
          <p:nvPr/>
        </p:nvSpPr>
        <p:spPr>
          <a:xfrm>
            <a:off x="3733800" y="6019800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>
                <a:solidFill>
                  <a:schemeClr val="bg1"/>
                </a:solidFill>
              </a:rPr>
              <a:t>č</a:t>
            </a:r>
            <a:endParaRPr lang="sk-SK" dirty="0">
              <a:solidFill>
                <a:schemeClr val="bg1"/>
              </a:solidFill>
            </a:endParaRPr>
          </a:p>
        </p:txBody>
      </p:sp>
      <p:pic>
        <p:nvPicPr>
          <p:cNvPr id="22" name="Obrázok 21" descr="pieskovec6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43000" y="1981200"/>
            <a:ext cx="5925312" cy="444398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3" name="Obrázok 22" descr="ilovec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71600" y="1981200"/>
            <a:ext cx="5320393" cy="4533900"/>
          </a:xfrm>
          <a:prstGeom prst="rect">
            <a:avLst/>
          </a:prstGeom>
        </p:spPr>
      </p:pic>
      <p:pic>
        <p:nvPicPr>
          <p:cNvPr id="24" name="Obrázok 23" descr="rula.jp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95737" y="2286000"/>
            <a:ext cx="5148263" cy="4197178"/>
          </a:xfrm>
          <a:prstGeom prst="rect">
            <a:avLst/>
          </a:prstGeom>
        </p:spPr>
      </p:pic>
      <p:pic>
        <p:nvPicPr>
          <p:cNvPr id="25" name="Obrázok 24" descr="mraor.jp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343400" y="1905000"/>
            <a:ext cx="4572000" cy="457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5" grpId="0"/>
      <p:bldP spid="17" grpId="0"/>
      <p:bldP spid="19" grpId="0"/>
      <p:bldP spid="21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">
  <a:themeElements>
    <a:clrScheme name="Modul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24</TotalTime>
  <Words>74</Words>
  <PresentationFormat>Prezentácia na obrazovke (4:3)</PresentationFormat>
  <Paragraphs>41</Paragraphs>
  <Slides>13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13</vt:i4>
      </vt:variant>
    </vt:vector>
  </HeadingPairs>
  <TitlesOfParts>
    <vt:vector size="14" baseType="lpstr">
      <vt:lpstr>Modul</vt:lpstr>
      <vt:lpstr>Snímka 1</vt:lpstr>
      <vt:lpstr>Snímka 2</vt:lpstr>
      <vt:lpstr>Snímka 3</vt:lpstr>
      <vt:lpstr>Ľ</vt:lpstr>
      <vt:lpstr>Najvyššie pohoria a vrchy sveta</vt:lpstr>
      <vt:lpstr>Snímka 6</vt:lpstr>
      <vt:lpstr>ZLOŽENIE ZEMSKEJ KôRY</vt:lpstr>
      <vt:lpstr>Minerál / hornina ????</vt:lpstr>
      <vt:lpstr>Snímka 9</vt:lpstr>
      <vt:lpstr>Snímka 10</vt:lpstr>
      <vt:lpstr>Georeliéf</vt:lpstr>
      <vt:lpstr>Delenie georeliéfu:</vt:lpstr>
      <vt:lpstr>Snímka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ZLOŽENIE ZEMSKEJ KôRY</dc:title>
  <dc:creator>hp</dc:creator>
  <cp:lastModifiedBy>hp</cp:lastModifiedBy>
  <cp:revision>25</cp:revision>
  <dcterms:created xsi:type="dcterms:W3CDTF">2015-04-08T14:39:49Z</dcterms:created>
  <dcterms:modified xsi:type="dcterms:W3CDTF">2020-11-03T09:47:22Z</dcterms:modified>
</cp:coreProperties>
</file>