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18. 5. 2018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18. 5. 2018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18. 5. 2018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18. 5. 2018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18. 5. 2018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18. 5. 2018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18. 5. 2018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Ã½sledok vyhÄ¾adÃ¡vania obrÃ¡zkov pre dopyt bakte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381000"/>
            <a:ext cx="4080164" cy="288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Ã½sledok vyhÄ¾adÃ¡vania obrÃ¡zkov pre dopyt bakter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6" y="3429000"/>
            <a:ext cx="4698342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Ã½sledok vyhÄ¾adÃ¡vania obrÃ¡zkov pre dopyt viru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r="16815"/>
          <a:stretch/>
        </p:blipFill>
        <p:spPr bwMode="auto">
          <a:xfrm>
            <a:off x="4724400" y="108158"/>
            <a:ext cx="381461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Ã½sledok vyhÄ¾adÃ¡vania obrÃ¡zkov pre dopyt viru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" t="3578" r="50000" b="8507"/>
          <a:stretch/>
        </p:blipFill>
        <p:spPr bwMode="auto">
          <a:xfrm>
            <a:off x="5257800" y="3537158"/>
            <a:ext cx="2448213" cy="278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6950364" y="4109813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62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http://ceny.odpadnes.sk/content/img/cat/oddelenie/types/X/287_99758ff24afd79cb1e6406abe7465ce6.jpg/zdravi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2430463"/>
            <a:ext cx="7620000" cy="5076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ZDRAVIE: ???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ipravda.sk/res/2013/08/18/thumbs/zdrava-strava-zena-cvici-zdravie-nestandard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85924"/>
            <a:ext cx="6896100" cy="5172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CHOROBA: ???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 descr="C:\Documents and Settings\BARKA\Plocha\388543_dieta-choroba-ochorenie-detske-choroby-teplomer-horucka-teplota-cr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524000"/>
            <a:ext cx="5715001" cy="3581400"/>
          </a:xfrm>
          <a:prstGeom prst="rect">
            <a:avLst/>
          </a:prstGeom>
          <a:noFill/>
        </p:spPr>
      </p:pic>
      <p:pic>
        <p:nvPicPr>
          <p:cNvPr id="5" name="Picture 3" descr="C:\Documents and Settings\BARKA\Plocha\l5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199" y="1447800"/>
            <a:ext cx="3298785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C:\Documents and Settings\BARKA\Plocha\Louis-Pasteu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-1"/>
            <a:ext cx="4038600" cy="5664761"/>
          </a:xfrm>
          <a:prstGeom prst="rect">
            <a:avLst/>
          </a:prstGeom>
          <a:noFill/>
        </p:spPr>
      </p:pic>
      <p:pic>
        <p:nvPicPr>
          <p:cNvPr id="15362" name="Picture 2" descr="https://upload.wikimedia.org/wikipedia/commons/3/3d/Alexander_Fleming_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1502" y="304800"/>
            <a:ext cx="4562498" cy="5181600"/>
          </a:xfrm>
          <a:prstGeom prst="rect">
            <a:avLst/>
          </a:prstGeom>
          <a:noFill/>
        </p:spPr>
      </p:pic>
      <p:pic>
        <p:nvPicPr>
          <p:cNvPr id="15364" name="Picture 4" descr="http://1.bp.blogspot.com/-GH0h3YIcF4w/UN2vrovLrzI/AAAAAAAAAo0/r_L-VchY19k/s1600/besnot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4571999"/>
            <a:ext cx="2286000" cy="2286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366" name="Picture 6" descr="http://t2.aimg.sk/magaziny/KQP65fWZTAOMTEs4gP42XQ~Penicilin-dream.jpg?t=LzgwMHg0NTAvc21hcnQ%3D&amp;h=BcHAMSLGZi_Mj6SwUjt53w&amp;e=2145916800&amp;v=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4495800"/>
            <a:ext cx="3733800" cy="2100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Nákazlivé (infekčné) ochorenia</a:t>
            </a:r>
            <a:endParaRPr lang="sk-SK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7410" name="Picture 2" descr="http://www.checomacoco.cz/system/files/images/pitn%C3%A1+vod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4354284" cy="2895600"/>
          </a:xfrm>
          <a:prstGeom prst="rect">
            <a:avLst/>
          </a:prstGeom>
          <a:noFill/>
        </p:spPr>
      </p:pic>
      <p:pic>
        <p:nvPicPr>
          <p:cNvPr id="17412" name="Picture 4" descr="http://www.dailymale.sk/media/k2/items/cache/51a3864ed3ad604d2340c3f8fe249f94_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371600"/>
            <a:ext cx="4114800" cy="3086100"/>
          </a:xfrm>
          <a:prstGeom prst="rect">
            <a:avLst/>
          </a:prstGeom>
          <a:noFill/>
        </p:spPr>
      </p:pic>
      <p:pic>
        <p:nvPicPr>
          <p:cNvPr id="17414" name="Picture 6" descr="http://www.ruvzdk.sk/wp-content/uploads/2014/06/ruk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3685260"/>
            <a:ext cx="2971800" cy="31727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Viete kto je </a:t>
            </a:r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BACILONOSIČ</a:t>
            </a:r>
            <a:r>
              <a:rPr lang="sk-SK" dirty="0" smtClean="0"/>
              <a:t> 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8434" name="Picture 2" descr="http://www.bezeckaskola.cz/files/thumbnail/944-gWP-bacilonosic-na-stranku_HWx600x800.png"/>
          <p:cNvPicPr>
            <a:picLocks noChangeAspect="1" noChangeArrowheads="1"/>
          </p:cNvPicPr>
          <p:nvPr/>
        </p:nvPicPr>
        <p:blipFill>
          <a:blip r:embed="rId2"/>
          <a:srcRect b="3887"/>
          <a:stretch>
            <a:fillRect/>
          </a:stretch>
        </p:blipFill>
        <p:spPr bwMode="auto">
          <a:xfrm>
            <a:off x="762000" y="1219200"/>
            <a:ext cx="76200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Najčastejšie infekčné ochorenia</a:t>
            </a:r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533400" y="1905000"/>
            <a:ext cx="3373039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S _ L _ O _ É L _ Z A</a:t>
            </a:r>
            <a:endParaRPr lang="sk-SK" sz="32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981200" y="2895600"/>
            <a:ext cx="2045753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A _ G _ N _</a:t>
            </a:r>
            <a:endParaRPr lang="sk-SK" sz="32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4419600" y="2362200"/>
            <a:ext cx="226857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Ž _ _ A Č _ A</a:t>
            </a:r>
            <a:endParaRPr lang="sk-SK" sz="32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4343400" y="3657600"/>
            <a:ext cx="4614789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ZÁPAL MOZGOVÝCH BLÁN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AKO TÝMTO INFEKČNÝM OCHORENIAM PREDCHÁDZAŤ 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9458" name="Picture 2" descr="http://sk.medixa.org/media/image/2-imunitni-system-imuni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572500" cy="4010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52</Words>
  <Application>Microsoft Office PowerPoint</Application>
  <PresentationFormat>Prezentácia na obrazovke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Prezentácia programu PowerPoint</vt:lpstr>
      <vt:lpstr>Prezentácia programu PowerPoint</vt:lpstr>
      <vt:lpstr>ZDRAVIE: ???</vt:lpstr>
      <vt:lpstr>CHOROBA: ???</vt:lpstr>
      <vt:lpstr>Prezentácia programu PowerPoint</vt:lpstr>
      <vt:lpstr>Nákazlivé (infekčné) ochorenia</vt:lpstr>
      <vt:lpstr>Viete kto je BACILONOSIČ ???</vt:lpstr>
      <vt:lpstr>Najčastejšie infekčné ochorenia</vt:lpstr>
      <vt:lpstr>AKO TÝMTO INFEKČNÝM OCHORENIAM PREDCHÁDZAŤ 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Guest</cp:lastModifiedBy>
  <cp:revision>20</cp:revision>
  <dcterms:created xsi:type="dcterms:W3CDTF">2016-06-07T13:02:34Z</dcterms:created>
  <dcterms:modified xsi:type="dcterms:W3CDTF">2018-05-18T08:31:01Z</dcterms:modified>
</cp:coreProperties>
</file>