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23.3.2021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229600" cy="14478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OPAKOVANIE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457199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slepa mapa europy"/>
          <p:cNvPicPr>
            <a:picLocks noChangeAspect="1" noChangeArrowheads="1"/>
          </p:cNvPicPr>
          <p:nvPr/>
        </p:nvPicPr>
        <p:blipFill>
          <a:blip r:embed="rId2"/>
          <a:srcRect t="12444" b="11111"/>
          <a:stretch>
            <a:fillRect/>
          </a:stretch>
        </p:blipFill>
        <p:spPr bwMode="auto">
          <a:xfrm>
            <a:off x="190500" y="0"/>
            <a:ext cx="8953500" cy="6844453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09600" y="381000"/>
            <a:ext cx="1371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066800" y="2743200"/>
            <a:ext cx="762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71800" y="56388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334000" y="6324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705600" y="609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209800" y="5715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33400" y="4800600"/>
            <a:ext cx="1828800" cy="1752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800600" y="0"/>
            <a:ext cx="990600" cy="762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 rot="18654989">
            <a:off x="3498894" y="4498442"/>
            <a:ext cx="675153" cy="1905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6019800" y="4572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1.</a:t>
            </a:r>
            <a:endParaRPr lang="sk-SK" sz="2800" b="1" dirty="0"/>
          </a:p>
        </p:txBody>
      </p:sp>
      <p:sp>
        <p:nvSpPr>
          <p:cNvPr id="15" name="Obdĺžnik 14"/>
          <p:cNvSpPr/>
          <p:nvPr/>
        </p:nvSpPr>
        <p:spPr>
          <a:xfrm>
            <a:off x="82296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2.</a:t>
            </a:r>
            <a:endParaRPr lang="sk-SK" sz="2800" b="1" dirty="0"/>
          </a:p>
        </p:txBody>
      </p:sp>
      <p:sp>
        <p:nvSpPr>
          <p:cNvPr id="16" name="Obdĺžnik 15"/>
          <p:cNvSpPr/>
          <p:nvPr/>
        </p:nvSpPr>
        <p:spPr>
          <a:xfrm>
            <a:off x="5715000" y="3581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3.</a:t>
            </a:r>
            <a:endParaRPr lang="sk-SK" sz="2800" b="1" dirty="0"/>
          </a:p>
        </p:txBody>
      </p:sp>
      <p:sp>
        <p:nvSpPr>
          <p:cNvPr id="17" name="Obdĺžnik 16"/>
          <p:cNvSpPr/>
          <p:nvPr/>
        </p:nvSpPr>
        <p:spPr>
          <a:xfrm>
            <a:off x="2286000" y="2590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4.</a:t>
            </a:r>
            <a:endParaRPr lang="sk-SK" sz="2800" b="1" dirty="0"/>
          </a:p>
        </p:txBody>
      </p:sp>
      <p:sp>
        <p:nvSpPr>
          <p:cNvPr id="18" name="Obdĺžnik 17"/>
          <p:cNvSpPr/>
          <p:nvPr/>
        </p:nvSpPr>
        <p:spPr>
          <a:xfrm>
            <a:off x="11430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5.</a:t>
            </a:r>
            <a:endParaRPr lang="sk-SK" sz="2800" b="1" dirty="0"/>
          </a:p>
        </p:txBody>
      </p:sp>
      <p:sp>
        <p:nvSpPr>
          <p:cNvPr id="19" name="Obdĺžnik 18"/>
          <p:cNvSpPr/>
          <p:nvPr/>
        </p:nvSpPr>
        <p:spPr>
          <a:xfrm>
            <a:off x="5334000" y="5715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6.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762000" y="762000"/>
            <a:ext cx="8001000" cy="533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podnebia typický pre sever Francúzska</a:t>
            </a:r>
            <a:endParaRPr lang="sk-SK" sz="4800" dirty="0"/>
          </a:p>
        </p:txBody>
      </p:sp>
      <p:sp>
        <p:nvSpPr>
          <p:cNvPr id="5" name="Obláčik 4"/>
          <p:cNvSpPr/>
          <p:nvPr/>
        </p:nvSpPr>
        <p:spPr>
          <a:xfrm>
            <a:off x="685800" y="762000"/>
            <a:ext cx="8001000" cy="533400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významná nerastná surovina Švédska</a:t>
            </a:r>
            <a:endParaRPr lang="sk-SK" sz="4800" dirty="0"/>
          </a:p>
        </p:txBody>
      </p:sp>
      <p:sp>
        <p:nvSpPr>
          <p:cNvPr id="6" name="Obláčik 5"/>
          <p:cNvSpPr/>
          <p:nvPr/>
        </p:nvSpPr>
        <p:spPr>
          <a:xfrm>
            <a:off x="762000" y="838200"/>
            <a:ext cx="8001000" cy="5334000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kresťanstva typický pre severnú Európu</a:t>
            </a:r>
            <a:endParaRPr lang="sk-SK" sz="4800" dirty="0"/>
          </a:p>
        </p:txBody>
      </p:sp>
      <p:sp>
        <p:nvSpPr>
          <p:cNvPr id="7" name="Obláčik 6"/>
          <p:cNvSpPr/>
          <p:nvPr/>
        </p:nvSpPr>
        <p:spPr>
          <a:xfrm>
            <a:off x="838200" y="762000"/>
            <a:ext cx="8001000" cy="533400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ysClr val="windowText" lastClr="000000"/>
                </a:solidFill>
              </a:rPr>
              <a:t>Som nížina nachádzajúca sa na severe Apeninského polostrova</a:t>
            </a:r>
            <a:endParaRPr lang="sk-SK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838200" y="762000"/>
            <a:ext cx="8001000" cy="53340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najvyšší vrch Britských ostrovov</a:t>
            </a:r>
            <a:endParaRPr lang="sk-SK" sz="4800" dirty="0"/>
          </a:p>
        </p:txBody>
      </p:sp>
      <p:sp>
        <p:nvSpPr>
          <p:cNvPr id="9" name="Obláčik 8"/>
          <p:cNvSpPr/>
          <p:nvPr/>
        </p:nvSpPr>
        <p:spPr>
          <a:xfrm>
            <a:off x="914400" y="838200"/>
            <a:ext cx="8001000" cy="53340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mesto, v ktorom sídli OSN</a:t>
            </a:r>
            <a:endParaRPr lang="sk-SK" sz="4800" dirty="0"/>
          </a:p>
        </p:txBody>
      </p:sp>
      <p:sp>
        <p:nvSpPr>
          <p:cNvPr id="10" name="Obláčik 9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more obmývajúce celé pobrežie Chorvátska</a:t>
            </a:r>
            <a:endParaRPr lang="sk-SK" sz="4800" dirty="0"/>
          </a:p>
        </p:txBody>
      </p:sp>
      <p:sp>
        <p:nvSpPr>
          <p:cNvPr id="11" name="Obláčik 10"/>
          <p:cNvSpPr/>
          <p:nvPr/>
        </p:nvSpPr>
        <p:spPr>
          <a:xfrm>
            <a:off x="685800" y="609600"/>
            <a:ext cx="8001000" cy="533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najväčší ostrov sveta</a:t>
            </a:r>
            <a:endParaRPr lang="sk-SK" sz="4800" dirty="0"/>
          </a:p>
        </p:txBody>
      </p:sp>
      <p:sp>
        <p:nvSpPr>
          <p:cNvPr id="12" name="Obláčik 11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štát, pre ktorý sú typické prérie</a:t>
            </a:r>
            <a:endParaRPr lang="sk-SK" sz="4800" dirty="0"/>
          </a:p>
        </p:txBody>
      </p:sp>
      <p:sp>
        <p:nvSpPr>
          <p:cNvPr id="13" name="Obláčik 12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ysClr val="windowText" lastClr="000000"/>
                </a:solidFill>
              </a:rPr>
              <a:t>Som geologický celok SR, ktorý zahŕňa všetky nížiny </a:t>
            </a:r>
            <a:endParaRPr lang="sk-SK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914400" y="762000"/>
            <a:ext cx="8001000" cy="53340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rieka pretekajúca cez Rím</a:t>
            </a:r>
            <a:endParaRPr lang="sk-SK" sz="4800" dirty="0"/>
          </a:p>
        </p:txBody>
      </p:sp>
      <p:sp>
        <p:nvSpPr>
          <p:cNvPr id="15" name="Obláčik 14"/>
          <p:cNvSpPr/>
          <p:nvPr/>
        </p:nvSpPr>
        <p:spPr>
          <a:xfrm>
            <a:off x="914400" y="685800"/>
            <a:ext cx="8001000" cy="5334000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druh monarchie, v ktorej má celú moc panovník</a:t>
            </a:r>
            <a:endParaRPr lang="sk-SK" sz="4800" dirty="0"/>
          </a:p>
        </p:txBody>
      </p:sp>
      <p:sp>
        <p:nvSpPr>
          <p:cNvPr id="16" name="Obláčik 15"/>
          <p:cNvSpPr/>
          <p:nvPr/>
        </p:nvSpPr>
        <p:spPr>
          <a:xfrm>
            <a:off x="914400" y="533400"/>
            <a:ext cx="8001000" cy="53340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známa priemyselná oblasť Ukrajiny</a:t>
            </a:r>
            <a:endParaRPr lang="sk-SK" sz="4800" dirty="0"/>
          </a:p>
        </p:txBody>
      </p:sp>
      <p:sp>
        <p:nvSpPr>
          <p:cNvPr id="17" name="Obláčik 16"/>
          <p:cNvSpPr/>
          <p:nvPr/>
        </p:nvSpPr>
        <p:spPr>
          <a:xfrm>
            <a:off x="914400" y="533400"/>
            <a:ext cx="8001000" cy="5334000"/>
          </a:xfrm>
          <a:prstGeom prst="cloud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krajina, v ktorej sa nachádza najsuchšia púšť sveta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Svetové naj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Mapa Sveta, obojstranná - DUO, predná strana všeobecno-geografická mapa a  zadná strana politická mapa - Mapy DUO | Učebné pomôc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55784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2514600" cy="1118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GEOID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657600" y="228600"/>
            <a:ext cx="4038600" cy="1118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Samova ríša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828800"/>
            <a:ext cx="4191000" cy="1118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Hviezdny deň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181600" y="1828800"/>
            <a:ext cx="2514600" cy="1118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mapa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3352800"/>
            <a:ext cx="4800600" cy="1118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rovnodennosť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5715000" y="3352800"/>
            <a:ext cx="2514600" cy="1118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orbita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457200" y="4800600"/>
            <a:ext cx="2514600" cy="1118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5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Rozmery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3352800" y="4800600"/>
            <a:ext cx="2514600" cy="1118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ekliptika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Ako delíme štáty podľa politického systému???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2057400"/>
            <a:ext cx="8229600" cy="1422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delíme štáty podľa typu vlády???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3733800"/>
            <a:ext cx="8229600" cy="1422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delíme štáty podľa štatutárneho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usporiadania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Náboženstvá Európy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17526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Rozmiestnenie obyvateľov v Európe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3276600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Poľnohospodárstvo Európy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</TotalTime>
  <Words>152</Words>
  <PresentationFormat>Prezentácia na obrazovke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OPAKOVANIE</vt:lpstr>
      <vt:lpstr>Snímka 2</vt:lpstr>
      <vt:lpstr>Snímka 3</vt:lpstr>
      <vt:lpstr>Svetové naj ...</vt:lpstr>
      <vt:lpstr>GEOID</vt:lpstr>
      <vt:lpstr>Ako delíme štáty podľa politického systému???</vt:lpstr>
      <vt:lpstr>Náboženstvá Európy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14</cp:revision>
  <dcterms:created xsi:type="dcterms:W3CDTF">2017-03-21T15:10:31Z</dcterms:created>
  <dcterms:modified xsi:type="dcterms:W3CDTF">2021-03-23T09:24:55Z</dcterms:modified>
</cp:coreProperties>
</file>