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27.4.2016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27.4.2016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27.4.2016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27.4.2016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27.4.2016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27.4.2016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27.4.2016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27.4.2016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27.4.2016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27.4.2016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27.4.2016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27.4.2016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sk/url?sa=i&amp;rct=j&amp;q=&amp;esrc=s&amp;source=images&amp;cd=&amp;cad=rja&amp;uact=8&amp;ved=0ahUKEwjkn6DslK_MAhWDVBQKHS_aDVQQjRwIBw&amp;url=http%3A%2F%2Fwww.hiphopdance.cz%2Fkdo-je-mistrem-sveta-2013%2F&amp;psig=AFQjCNF6CoETlCiZ_IZgVhtRDToEjZxk7Q&amp;ust=146185832706606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sk/url?sa=i&amp;rct=j&amp;q=&amp;esrc=s&amp;source=images&amp;cd=&amp;cad=rja&amp;uact=8&amp;ved=0ahUKEwiQo6j1lq_MAhVCQBQKHXAoBakQjRwIBw&amp;url=http%3A%2F%2Fwww.lidsketelostranky.estranky.cz%2Ffotoalbum%2Ftravici-soustava%2F18-stavba-nefronu.html&amp;psig=AFQjCNEwKvHnexiCV3o3kRHd0fEKEzaxFA&amp;ust=14618588946374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229600" cy="160020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8000" dirty="0" smtClean="0"/>
              <a:t>OPAKOVANIE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http://www.hiphopdance.cz/wp-content/uploads/otazniky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0"/>
            <a:ext cx="8534398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4413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dirty="0" smtClean="0"/>
              <a:t>Čo je hlavnou úlohou imunitného systému???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828800"/>
            <a:ext cx="8229600" cy="12441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00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Vysvetlite vrodenú imunitnú reakciu.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3429000"/>
            <a:ext cx="8229600" cy="124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Ins="91440" anchor="b">
            <a:normAutofit fontScale="825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Vysvetlite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rozdiel medzi protilátkovou a bunkovou imunitou.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5105400"/>
            <a:ext cx="8229600" cy="124413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Ins="91440" anchor="b">
            <a:normAutofit fontScale="75000" lnSpcReduction="2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Ktoré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orgány sa podieľajú na odstraňovaní škodlivých látok z tela?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152400"/>
            <a:ext cx="8229600" cy="12441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Ins="91440" anchor="b">
            <a:normAutofit fontScale="90000" lnSpcReduction="100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Aká je funkcia </a:t>
            </a:r>
            <a:r>
              <a:rPr kumimoji="0" lang="sk-SK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somatotropného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hormónu???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57200" y="1905000"/>
            <a:ext cx="8229600" cy="12441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Ktorá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žľaza produkuje inzulín?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57200" y="3505200"/>
            <a:ext cx="8229600" cy="12441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Čo je TÝMUS </a:t>
            </a:r>
            <a:r>
              <a:rPr kumimoji="0" lang="sk-SK" sz="46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???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457200" y="5105400"/>
            <a:ext cx="8229600" cy="12441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Ins="91440" anchor="b">
            <a:normAutofit fontScale="97500"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noProof="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Čo sú DENDRITY???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 descr="http://www.lidsketelostranky.estranky.cz/img/mid/24/18-stavba-nefronu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r="49565"/>
          <a:stretch>
            <a:fillRect/>
          </a:stretch>
        </p:blipFill>
        <p:spPr bwMode="auto">
          <a:xfrm>
            <a:off x="1371600" y="1219200"/>
            <a:ext cx="66294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</TotalTime>
  <Words>51</Words>
  <Application>Microsoft Office PowerPoint</Application>
  <PresentationFormat>Prezentácia na obrazovke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Odliatok</vt:lpstr>
      <vt:lpstr>OPAKOVANIE</vt:lpstr>
      <vt:lpstr>Čo je hlavnou úlohou imunitného systému???</vt:lpstr>
      <vt:lpstr>Snímka 3</vt:lpstr>
      <vt:lpstr>Snímka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</dc:title>
  <dc:creator>Daniel Richnavsky</dc:creator>
  <cp:lastModifiedBy>Daniel Richnavsky</cp:lastModifiedBy>
  <cp:revision>13</cp:revision>
  <dcterms:created xsi:type="dcterms:W3CDTF">2016-04-27T15:43:35Z</dcterms:created>
  <dcterms:modified xsi:type="dcterms:W3CDTF">2016-04-27T15:55:30Z</dcterms:modified>
</cp:coreProperties>
</file>