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8" r:id="rId3"/>
    <p:sldId id="265" r:id="rId4"/>
    <p:sldId id="269" r:id="rId5"/>
    <p:sldId id="266" r:id="rId6"/>
    <p:sldId id="259" r:id="rId7"/>
    <p:sldId id="263" r:id="rId8"/>
    <p:sldId id="257" r:id="rId9"/>
    <p:sldId id="264" r:id="rId10"/>
    <p:sldId id="267" r:id="rId11"/>
    <p:sldId id="274" r:id="rId12"/>
    <p:sldId id="260" r:id="rId13"/>
    <p:sldId id="261" r:id="rId14"/>
    <p:sldId id="262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1909-E30F-473A-A2D5-4DC5D6D2DB31}" type="datetimeFigureOut">
              <a:rPr lang="sk-SK" smtClean="0"/>
              <a:pPr/>
              <a:t>5.9.2021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9CD2-14FB-400A-BA33-A650D45E62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1909-E30F-473A-A2D5-4DC5D6D2DB31}" type="datetimeFigureOut">
              <a:rPr lang="sk-SK" smtClean="0"/>
              <a:pPr/>
              <a:t>5.9.2021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9CD2-14FB-400A-BA33-A650D45E62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1909-E30F-473A-A2D5-4DC5D6D2DB31}" type="datetimeFigureOut">
              <a:rPr lang="sk-SK" smtClean="0"/>
              <a:pPr/>
              <a:t>5.9.2021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9CD2-14FB-400A-BA33-A650D45E62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1909-E30F-473A-A2D5-4DC5D6D2DB31}" type="datetimeFigureOut">
              <a:rPr lang="sk-SK" smtClean="0"/>
              <a:pPr/>
              <a:t>5.9.2021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9CD2-14FB-400A-BA33-A650D45E62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1909-E30F-473A-A2D5-4DC5D6D2DB31}" type="datetimeFigureOut">
              <a:rPr lang="sk-SK" smtClean="0"/>
              <a:pPr/>
              <a:t>5.9.2021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9CD2-14FB-400A-BA33-A650D45E62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1909-E30F-473A-A2D5-4DC5D6D2DB31}" type="datetimeFigureOut">
              <a:rPr lang="sk-SK" smtClean="0"/>
              <a:pPr/>
              <a:t>5.9.2021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9CD2-14FB-400A-BA33-A650D45E62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1909-E30F-473A-A2D5-4DC5D6D2DB31}" type="datetimeFigureOut">
              <a:rPr lang="sk-SK" smtClean="0"/>
              <a:pPr/>
              <a:t>5.9.2021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9CD2-14FB-400A-BA33-A650D45E62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1909-E30F-473A-A2D5-4DC5D6D2DB31}" type="datetimeFigureOut">
              <a:rPr lang="sk-SK" smtClean="0"/>
              <a:pPr/>
              <a:t>5.9.2021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9CD2-14FB-400A-BA33-A650D45E62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1909-E30F-473A-A2D5-4DC5D6D2DB31}" type="datetimeFigureOut">
              <a:rPr lang="sk-SK" smtClean="0"/>
              <a:pPr/>
              <a:t>5.9.2021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9CD2-14FB-400A-BA33-A650D45E62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1909-E30F-473A-A2D5-4DC5D6D2DB31}" type="datetimeFigureOut">
              <a:rPr lang="sk-SK" smtClean="0"/>
              <a:pPr/>
              <a:t>5.9.2021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9CD2-14FB-400A-BA33-A650D45E62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1909-E30F-473A-A2D5-4DC5D6D2DB31}" type="datetimeFigureOut">
              <a:rPr lang="sk-SK" smtClean="0"/>
              <a:pPr/>
              <a:t>5.9.2021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9CD2-14FB-400A-BA33-A650D45E62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61909-E30F-473A-A2D5-4DC5D6D2DB31}" type="datetimeFigureOut">
              <a:rPr lang="sk-SK" smtClean="0"/>
              <a:pPr/>
              <a:t>5.9.2021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C9CD2-14FB-400A-BA33-A650D45E6227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PÁLI VÁM TO 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tx1"/>
                </a:solidFill>
              </a:rPr>
              <a:t>Z BIOLÓGIE ?</a:t>
            </a:r>
            <a:endParaRPr lang="sk-SK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0" y="714356"/>
            <a:ext cx="714348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14348" y="714356"/>
            <a:ext cx="714380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428728" y="714356"/>
            <a:ext cx="785818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214546" y="714356"/>
            <a:ext cx="714380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928926" y="714356"/>
            <a:ext cx="714380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643306" y="714356"/>
            <a:ext cx="857256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500562" y="714356"/>
            <a:ext cx="857256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357818" y="714356"/>
            <a:ext cx="857256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215074" y="714356"/>
            <a:ext cx="857256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7072330" y="714356"/>
            <a:ext cx="857256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929586" y="714356"/>
            <a:ext cx="857256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5" name="Nadpis 14"/>
          <p:cNvSpPr>
            <a:spLocks noGrp="1"/>
          </p:cNvSpPr>
          <p:nvPr>
            <p:ph type="title" idx="4294967295"/>
          </p:nvPr>
        </p:nvSpPr>
        <p:spPr>
          <a:xfrm>
            <a:off x="1371600" y="4406900"/>
            <a:ext cx="7558118" cy="1362075"/>
          </a:xfrm>
        </p:spPr>
        <p:txBody>
          <a:bodyPr>
            <a:normAutofit fontScale="90000"/>
          </a:bodyPr>
          <a:lstStyle/>
          <a:p>
            <a:pPr algn="r"/>
            <a:r>
              <a:rPr lang="sk-SK" dirty="0" smtClean="0"/>
              <a:t>„ANI RYBA ,ANI RAK“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17" name="BlokTextu 16"/>
          <p:cNvSpPr txBox="1"/>
          <p:nvPr/>
        </p:nvSpPr>
        <p:spPr>
          <a:xfrm>
            <a:off x="5572132" y="928670"/>
            <a:ext cx="5000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8000" dirty="0" smtClean="0"/>
              <a:t>O</a:t>
            </a:r>
            <a:endParaRPr lang="sk-SK" sz="8000" dirty="0"/>
          </a:p>
        </p:txBody>
      </p:sp>
      <p:sp>
        <p:nvSpPr>
          <p:cNvPr id="19" name="BlokTextu 18"/>
          <p:cNvSpPr txBox="1"/>
          <p:nvPr/>
        </p:nvSpPr>
        <p:spPr>
          <a:xfrm>
            <a:off x="1571604" y="5500702"/>
            <a:ext cx="7286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3600" dirty="0" smtClean="0"/>
              <a:t>ANI RASTLINA ,ANI ŽIVOČÍCH</a:t>
            </a:r>
            <a:endParaRPr lang="sk-SK" sz="3600" dirty="0"/>
          </a:p>
        </p:txBody>
      </p:sp>
      <p:sp>
        <p:nvSpPr>
          <p:cNvPr id="20" name="BlokTextu 19"/>
          <p:cNvSpPr txBox="1"/>
          <p:nvPr/>
        </p:nvSpPr>
        <p:spPr>
          <a:xfrm>
            <a:off x="8072462" y="928670"/>
            <a:ext cx="571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8000" dirty="0" smtClean="0"/>
              <a:t>O</a:t>
            </a:r>
            <a:endParaRPr lang="sk-SK" sz="8000" dirty="0"/>
          </a:p>
        </p:txBody>
      </p:sp>
      <p:sp>
        <p:nvSpPr>
          <p:cNvPr id="21" name="BlokTextu 20"/>
          <p:cNvSpPr txBox="1"/>
          <p:nvPr/>
        </p:nvSpPr>
        <p:spPr>
          <a:xfrm>
            <a:off x="4572000" y="928670"/>
            <a:ext cx="642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8000" dirty="0" smtClean="0"/>
              <a:t>O</a:t>
            </a:r>
            <a:endParaRPr lang="sk-SK" sz="8000" dirty="0"/>
          </a:p>
        </p:txBody>
      </p:sp>
      <p:sp>
        <p:nvSpPr>
          <p:cNvPr id="22" name="BlokTextu 21"/>
          <p:cNvSpPr txBox="1"/>
          <p:nvPr/>
        </p:nvSpPr>
        <p:spPr>
          <a:xfrm>
            <a:off x="3071802" y="857232"/>
            <a:ext cx="4286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8000" dirty="0" smtClean="0"/>
              <a:t>E</a:t>
            </a:r>
            <a:endParaRPr lang="sk-SK" sz="8000" dirty="0"/>
          </a:p>
        </p:txBody>
      </p:sp>
      <p:sp>
        <p:nvSpPr>
          <p:cNvPr id="23" name="BlokTextu 22"/>
          <p:cNvSpPr txBox="1"/>
          <p:nvPr/>
        </p:nvSpPr>
        <p:spPr>
          <a:xfrm>
            <a:off x="785786" y="857232"/>
            <a:ext cx="5000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8000" dirty="0" smtClean="0"/>
              <a:t>E</a:t>
            </a:r>
            <a:endParaRPr lang="sk-SK" sz="8000" dirty="0"/>
          </a:p>
        </p:txBody>
      </p:sp>
      <p:sp>
        <p:nvSpPr>
          <p:cNvPr id="24" name="BlokTextu 23"/>
          <p:cNvSpPr txBox="1"/>
          <p:nvPr/>
        </p:nvSpPr>
        <p:spPr>
          <a:xfrm>
            <a:off x="7143768" y="928670"/>
            <a:ext cx="7143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8000" dirty="0" smtClean="0"/>
              <a:t>K</a:t>
            </a:r>
            <a:endParaRPr lang="sk-SK" sz="8000" dirty="0"/>
          </a:p>
        </p:txBody>
      </p:sp>
      <p:sp>
        <p:nvSpPr>
          <p:cNvPr id="25" name="BlokTextu 24"/>
          <p:cNvSpPr txBox="1"/>
          <p:nvPr/>
        </p:nvSpPr>
        <p:spPr>
          <a:xfrm>
            <a:off x="2357422" y="857232"/>
            <a:ext cx="4286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8000" dirty="0" smtClean="0"/>
              <a:t>V</a:t>
            </a:r>
            <a:endParaRPr lang="sk-SK" sz="8000" dirty="0"/>
          </a:p>
        </p:txBody>
      </p:sp>
      <p:sp>
        <p:nvSpPr>
          <p:cNvPr id="26" name="BlokTextu 25"/>
          <p:cNvSpPr txBox="1"/>
          <p:nvPr/>
        </p:nvSpPr>
        <p:spPr>
          <a:xfrm>
            <a:off x="1500166" y="857232"/>
            <a:ext cx="642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8000" dirty="0" smtClean="0"/>
              <a:t>R</a:t>
            </a:r>
            <a:endParaRPr lang="sk-SK" sz="8000" dirty="0"/>
          </a:p>
        </p:txBody>
      </p:sp>
      <p:sp>
        <p:nvSpPr>
          <p:cNvPr id="27" name="BlokTextu 26"/>
          <p:cNvSpPr txBox="1"/>
          <p:nvPr/>
        </p:nvSpPr>
        <p:spPr>
          <a:xfrm>
            <a:off x="6357950" y="928670"/>
            <a:ext cx="5000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8000" dirty="0" smtClean="0"/>
              <a:t>Č</a:t>
            </a:r>
            <a:endParaRPr lang="sk-SK" sz="8000" dirty="0"/>
          </a:p>
        </p:txBody>
      </p:sp>
      <p:sp>
        <p:nvSpPr>
          <p:cNvPr id="28" name="BlokTextu 27"/>
          <p:cNvSpPr txBox="1"/>
          <p:nvPr/>
        </p:nvSpPr>
        <p:spPr>
          <a:xfrm>
            <a:off x="0" y="857232"/>
            <a:ext cx="6429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8000" dirty="0" smtClean="0"/>
              <a:t>Č</a:t>
            </a:r>
            <a:endParaRPr lang="sk-SK" sz="8000" dirty="0"/>
          </a:p>
        </p:txBody>
      </p:sp>
      <p:sp>
        <p:nvSpPr>
          <p:cNvPr id="29" name="BlokTextu 28"/>
          <p:cNvSpPr txBox="1"/>
          <p:nvPr/>
        </p:nvSpPr>
        <p:spPr>
          <a:xfrm>
            <a:off x="3786182" y="857232"/>
            <a:ext cx="5000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8000" dirty="0" smtClean="0"/>
              <a:t>N</a:t>
            </a:r>
            <a:endParaRPr lang="sk-SK" sz="8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214282" y="714356"/>
            <a:ext cx="714348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928662" y="714356"/>
            <a:ext cx="714348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643042" y="714356"/>
            <a:ext cx="714348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357422" y="714356"/>
            <a:ext cx="714348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071802" y="714356"/>
            <a:ext cx="714348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786182" y="714356"/>
            <a:ext cx="714348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500562" y="714356"/>
            <a:ext cx="714348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214942" y="714356"/>
            <a:ext cx="714348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929322" y="714356"/>
            <a:ext cx="714348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643702" y="714356"/>
            <a:ext cx="714348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358082" y="714356"/>
            <a:ext cx="714348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3" name="BlokTextu 12"/>
          <p:cNvSpPr txBox="1"/>
          <p:nvPr/>
        </p:nvSpPr>
        <p:spPr>
          <a:xfrm>
            <a:off x="2571736" y="857232"/>
            <a:ext cx="3571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8000" dirty="0" smtClean="0"/>
              <a:t>O</a:t>
            </a:r>
            <a:endParaRPr lang="sk-SK" sz="8000" dirty="0"/>
          </a:p>
        </p:txBody>
      </p:sp>
      <p:sp>
        <p:nvSpPr>
          <p:cNvPr id="14" name="BlokTextu 13"/>
          <p:cNvSpPr txBox="1"/>
          <p:nvPr/>
        </p:nvSpPr>
        <p:spPr>
          <a:xfrm>
            <a:off x="7429520" y="785794"/>
            <a:ext cx="5000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8000" dirty="0" smtClean="0"/>
              <a:t>A</a:t>
            </a:r>
            <a:endParaRPr lang="sk-SK" sz="8000" dirty="0"/>
          </a:p>
        </p:txBody>
      </p:sp>
      <p:sp>
        <p:nvSpPr>
          <p:cNvPr id="15" name="BlokTextu 14"/>
          <p:cNvSpPr txBox="1"/>
          <p:nvPr/>
        </p:nvSpPr>
        <p:spPr>
          <a:xfrm>
            <a:off x="1142976" y="857232"/>
            <a:ext cx="3571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8000" dirty="0" smtClean="0"/>
              <a:t>O</a:t>
            </a:r>
            <a:endParaRPr lang="sk-SK" sz="8000" dirty="0"/>
          </a:p>
        </p:txBody>
      </p:sp>
      <p:sp>
        <p:nvSpPr>
          <p:cNvPr id="16" name="BlokTextu 15"/>
          <p:cNvSpPr txBox="1"/>
          <p:nvPr/>
        </p:nvSpPr>
        <p:spPr>
          <a:xfrm>
            <a:off x="6072198" y="785794"/>
            <a:ext cx="2857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8000" dirty="0" smtClean="0"/>
              <a:t>É</a:t>
            </a:r>
            <a:endParaRPr lang="sk-SK" sz="8000" dirty="0"/>
          </a:p>
        </p:txBody>
      </p:sp>
      <p:sp>
        <p:nvSpPr>
          <p:cNvPr id="17" name="BlokTextu 16"/>
          <p:cNvSpPr txBox="1"/>
          <p:nvPr/>
        </p:nvSpPr>
        <p:spPr>
          <a:xfrm>
            <a:off x="4000496" y="785794"/>
            <a:ext cx="3571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8000" dirty="0" smtClean="0"/>
              <a:t>Y</a:t>
            </a:r>
            <a:endParaRPr lang="sk-SK" sz="8000" dirty="0"/>
          </a:p>
        </p:txBody>
      </p:sp>
      <p:sp>
        <p:nvSpPr>
          <p:cNvPr id="18" name="BlokTextu 17"/>
          <p:cNvSpPr txBox="1"/>
          <p:nvPr/>
        </p:nvSpPr>
        <p:spPr>
          <a:xfrm>
            <a:off x="1857356" y="857232"/>
            <a:ext cx="3571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8000" dirty="0" smtClean="0"/>
              <a:t>T</a:t>
            </a:r>
            <a:endParaRPr lang="sk-SK" sz="8000" dirty="0"/>
          </a:p>
        </p:txBody>
      </p:sp>
      <p:sp>
        <p:nvSpPr>
          <p:cNvPr id="19" name="BlokTextu 18"/>
          <p:cNvSpPr txBox="1"/>
          <p:nvPr/>
        </p:nvSpPr>
        <p:spPr>
          <a:xfrm>
            <a:off x="4786314" y="785794"/>
            <a:ext cx="714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8000" dirty="0" smtClean="0"/>
              <a:t>N</a:t>
            </a:r>
            <a:endParaRPr lang="sk-SK" sz="8000" dirty="0"/>
          </a:p>
        </p:txBody>
      </p:sp>
      <p:sp>
        <p:nvSpPr>
          <p:cNvPr id="20" name="BlokTextu 19"/>
          <p:cNvSpPr txBox="1"/>
          <p:nvPr/>
        </p:nvSpPr>
        <p:spPr>
          <a:xfrm>
            <a:off x="6858016" y="785794"/>
            <a:ext cx="2857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8000" dirty="0" smtClean="0"/>
              <a:t>Z</a:t>
            </a:r>
            <a:endParaRPr lang="sk-SK" sz="8000" dirty="0"/>
          </a:p>
        </p:txBody>
      </p:sp>
      <p:sp>
        <p:nvSpPr>
          <p:cNvPr id="21" name="BlokTextu 20"/>
          <p:cNvSpPr txBox="1"/>
          <p:nvPr/>
        </p:nvSpPr>
        <p:spPr>
          <a:xfrm>
            <a:off x="500034" y="857232"/>
            <a:ext cx="2143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8000" dirty="0" smtClean="0"/>
              <a:t>F</a:t>
            </a:r>
            <a:endParaRPr lang="sk-SK" sz="8000" dirty="0"/>
          </a:p>
        </p:txBody>
      </p:sp>
      <p:sp>
        <p:nvSpPr>
          <p:cNvPr id="22" name="BlokTextu 21"/>
          <p:cNvSpPr txBox="1"/>
          <p:nvPr/>
        </p:nvSpPr>
        <p:spPr>
          <a:xfrm>
            <a:off x="5429256" y="785794"/>
            <a:ext cx="2857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8000" dirty="0" smtClean="0"/>
              <a:t>T</a:t>
            </a:r>
            <a:endParaRPr lang="sk-SK" sz="8000" dirty="0"/>
          </a:p>
        </p:txBody>
      </p:sp>
      <p:sp>
        <p:nvSpPr>
          <p:cNvPr id="23" name="BlokTextu 22"/>
          <p:cNvSpPr txBox="1"/>
          <p:nvPr/>
        </p:nvSpPr>
        <p:spPr>
          <a:xfrm>
            <a:off x="3286116" y="857232"/>
            <a:ext cx="2857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8000" dirty="0" smtClean="0"/>
              <a:t>S</a:t>
            </a:r>
            <a:endParaRPr lang="sk-SK" sz="8000" dirty="0"/>
          </a:p>
        </p:txBody>
      </p:sp>
      <p:sp>
        <p:nvSpPr>
          <p:cNvPr id="24" name="Nadpis 23"/>
          <p:cNvSpPr>
            <a:spLocks noGrp="1"/>
          </p:cNvSpPr>
          <p:nvPr>
            <p:ph type="title" idx="4294967295"/>
          </p:nvPr>
        </p:nvSpPr>
        <p:spPr>
          <a:xfrm>
            <a:off x="1371600" y="4406900"/>
            <a:ext cx="7486680" cy="1362075"/>
          </a:xfrm>
        </p:spPr>
        <p:txBody>
          <a:bodyPr/>
          <a:lstStyle/>
          <a:p>
            <a:pPr algn="r"/>
            <a:r>
              <a:rPr lang="sk-SK" dirty="0" smtClean="0"/>
              <a:t>ČLOVEK TO NEDOKÁŽE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7998" y="785794"/>
            <a:ext cx="4854266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37" descr="POZADIE3"/>
          <p:cNvSpPr>
            <a:spLocks noChangeArrowheads="1"/>
          </p:cNvSpPr>
          <p:nvPr/>
        </p:nvSpPr>
        <p:spPr bwMode="auto">
          <a:xfrm>
            <a:off x="1714480" y="4429132"/>
            <a:ext cx="1223963" cy="12239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7" name="Rectangle 37" descr="POZADIE3"/>
          <p:cNvSpPr>
            <a:spLocks noChangeArrowheads="1"/>
          </p:cNvSpPr>
          <p:nvPr/>
        </p:nvSpPr>
        <p:spPr bwMode="auto">
          <a:xfrm>
            <a:off x="5357818" y="785794"/>
            <a:ext cx="1223963" cy="12239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8" name="Rectangle 37" descr="POZADIE3"/>
          <p:cNvSpPr>
            <a:spLocks noChangeArrowheads="1"/>
          </p:cNvSpPr>
          <p:nvPr/>
        </p:nvSpPr>
        <p:spPr bwMode="auto">
          <a:xfrm>
            <a:off x="5357818" y="2000240"/>
            <a:ext cx="1223963" cy="12239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9" name="Rectangle 37" descr="POZADIE3"/>
          <p:cNvSpPr>
            <a:spLocks noChangeArrowheads="1"/>
          </p:cNvSpPr>
          <p:nvPr/>
        </p:nvSpPr>
        <p:spPr bwMode="auto">
          <a:xfrm>
            <a:off x="1714480" y="785794"/>
            <a:ext cx="1223963" cy="12239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0" name="Rectangle 37" descr="POZADIE3"/>
          <p:cNvSpPr>
            <a:spLocks noChangeArrowheads="1"/>
          </p:cNvSpPr>
          <p:nvPr/>
        </p:nvSpPr>
        <p:spPr bwMode="auto">
          <a:xfrm>
            <a:off x="5357818" y="4429132"/>
            <a:ext cx="1223963" cy="12239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1" name="Rectangle 37" descr="POZADIE3"/>
          <p:cNvSpPr>
            <a:spLocks noChangeArrowheads="1"/>
          </p:cNvSpPr>
          <p:nvPr/>
        </p:nvSpPr>
        <p:spPr bwMode="auto">
          <a:xfrm>
            <a:off x="2928926" y="4429132"/>
            <a:ext cx="1223963" cy="12239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2" name="Rectangle 37" descr="POZADIE3"/>
          <p:cNvSpPr>
            <a:spLocks noChangeArrowheads="1"/>
          </p:cNvSpPr>
          <p:nvPr/>
        </p:nvSpPr>
        <p:spPr bwMode="auto">
          <a:xfrm>
            <a:off x="1714480" y="2000240"/>
            <a:ext cx="1223963" cy="12239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3" name="Rectangle 37" descr="POZADIE3"/>
          <p:cNvSpPr>
            <a:spLocks noChangeArrowheads="1"/>
          </p:cNvSpPr>
          <p:nvPr/>
        </p:nvSpPr>
        <p:spPr bwMode="auto">
          <a:xfrm>
            <a:off x="2928926" y="785794"/>
            <a:ext cx="1223963" cy="12239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4" name="Rectangle 37" descr="POZADIE3"/>
          <p:cNvSpPr>
            <a:spLocks noChangeArrowheads="1"/>
          </p:cNvSpPr>
          <p:nvPr/>
        </p:nvSpPr>
        <p:spPr bwMode="auto">
          <a:xfrm>
            <a:off x="2928926" y="2000240"/>
            <a:ext cx="1223963" cy="12239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5" name="Rectangle 37" descr="POZADIE3"/>
          <p:cNvSpPr>
            <a:spLocks noChangeArrowheads="1"/>
          </p:cNvSpPr>
          <p:nvPr/>
        </p:nvSpPr>
        <p:spPr bwMode="auto">
          <a:xfrm>
            <a:off x="2928926" y="3214686"/>
            <a:ext cx="1223963" cy="12239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6" name="Rectangle 37" descr="POZADIE3"/>
          <p:cNvSpPr>
            <a:spLocks noChangeArrowheads="1"/>
          </p:cNvSpPr>
          <p:nvPr/>
        </p:nvSpPr>
        <p:spPr bwMode="auto">
          <a:xfrm>
            <a:off x="1714480" y="3214686"/>
            <a:ext cx="1223963" cy="12239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7" name="Rectangle 37" descr="POZADIE3"/>
          <p:cNvSpPr>
            <a:spLocks noChangeArrowheads="1"/>
          </p:cNvSpPr>
          <p:nvPr/>
        </p:nvSpPr>
        <p:spPr bwMode="auto">
          <a:xfrm>
            <a:off x="4143372" y="3214686"/>
            <a:ext cx="1223963" cy="12239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8" name="Rectangle 37" descr="POZADIE3"/>
          <p:cNvSpPr>
            <a:spLocks noChangeArrowheads="1"/>
          </p:cNvSpPr>
          <p:nvPr/>
        </p:nvSpPr>
        <p:spPr bwMode="auto">
          <a:xfrm>
            <a:off x="4143372" y="4429132"/>
            <a:ext cx="1223963" cy="12239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9" name="Rectangle 37" descr="POZADIE3"/>
          <p:cNvSpPr>
            <a:spLocks noChangeArrowheads="1"/>
          </p:cNvSpPr>
          <p:nvPr/>
        </p:nvSpPr>
        <p:spPr bwMode="auto">
          <a:xfrm>
            <a:off x="4143372" y="785794"/>
            <a:ext cx="1223963" cy="12239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20" name="Rectangle 37" descr="POZADIE3"/>
          <p:cNvSpPr>
            <a:spLocks noChangeArrowheads="1"/>
          </p:cNvSpPr>
          <p:nvPr/>
        </p:nvSpPr>
        <p:spPr bwMode="auto">
          <a:xfrm>
            <a:off x="4143372" y="2000240"/>
            <a:ext cx="1223963" cy="12239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21" name="Rectangle 37" descr="POZADIE3"/>
          <p:cNvSpPr>
            <a:spLocks noChangeArrowheads="1"/>
          </p:cNvSpPr>
          <p:nvPr/>
        </p:nvSpPr>
        <p:spPr bwMode="auto">
          <a:xfrm>
            <a:off x="5357818" y="3214686"/>
            <a:ext cx="1223963" cy="12239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2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2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2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2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107994"/>
            <a:ext cx="4857784" cy="4821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37" descr="POZADIE3"/>
          <p:cNvSpPr>
            <a:spLocks noChangeArrowheads="1"/>
          </p:cNvSpPr>
          <p:nvPr/>
        </p:nvSpPr>
        <p:spPr bwMode="auto">
          <a:xfrm>
            <a:off x="5357818" y="1071546"/>
            <a:ext cx="1223963" cy="12239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4" name="Rectangle 37" descr="POZADIE3"/>
          <p:cNvSpPr>
            <a:spLocks noChangeArrowheads="1"/>
          </p:cNvSpPr>
          <p:nvPr/>
        </p:nvSpPr>
        <p:spPr bwMode="auto">
          <a:xfrm>
            <a:off x="1714480" y="4714884"/>
            <a:ext cx="1223963" cy="12239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5" name="Rectangle 37" descr="POZADIE3"/>
          <p:cNvSpPr>
            <a:spLocks noChangeArrowheads="1"/>
          </p:cNvSpPr>
          <p:nvPr/>
        </p:nvSpPr>
        <p:spPr bwMode="auto">
          <a:xfrm>
            <a:off x="1714480" y="1071546"/>
            <a:ext cx="1223963" cy="12239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6" name="Rectangle 37" descr="POZADIE3"/>
          <p:cNvSpPr>
            <a:spLocks noChangeArrowheads="1"/>
          </p:cNvSpPr>
          <p:nvPr/>
        </p:nvSpPr>
        <p:spPr bwMode="auto">
          <a:xfrm>
            <a:off x="5357818" y="4714884"/>
            <a:ext cx="1223963" cy="12239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7" name="Rectangle 37" descr="POZADIE3"/>
          <p:cNvSpPr>
            <a:spLocks noChangeArrowheads="1"/>
          </p:cNvSpPr>
          <p:nvPr/>
        </p:nvSpPr>
        <p:spPr bwMode="auto">
          <a:xfrm>
            <a:off x="2928926" y="4714884"/>
            <a:ext cx="1223963" cy="12239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8" name="Rectangle 37" descr="POZADIE3"/>
          <p:cNvSpPr>
            <a:spLocks noChangeArrowheads="1"/>
          </p:cNvSpPr>
          <p:nvPr/>
        </p:nvSpPr>
        <p:spPr bwMode="auto">
          <a:xfrm>
            <a:off x="5357818" y="3500438"/>
            <a:ext cx="1223963" cy="12239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9" name="Rectangle 37" descr="POZADIE3"/>
          <p:cNvSpPr>
            <a:spLocks noChangeArrowheads="1"/>
          </p:cNvSpPr>
          <p:nvPr/>
        </p:nvSpPr>
        <p:spPr bwMode="auto">
          <a:xfrm>
            <a:off x="1714480" y="3500438"/>
            <a:ext cx="1223963" cy="12239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0" name="Rectangle 37" descr="POZADIE3"/>
          <p:cNvSpPr>
            <a:spLocks noChangeArrowheads="1"/>
          </p:cNvSpPr>
          <p:nvPr/>
        </p:nvSpPr>
        <p:spPr bwMode="auto">
          <a:xfrm>
            <a:off x="5357818" y="2285992"/>
            <a:ext cx="1223963" cy="12239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1" name="Rectangle 37" descr="POZADIE3"/>
          <p:cNvSpPr>
            <a:spLocks noChangeArrowheads="1"/>
          </p:cNvSpPr>
          <p:nvPr/>
        </p:nvSpPr>
        <p:spPr bwMode="auto">
          <a:xfrm>
            <a:off x="4143372" y="3500438"/>
            <a:ext cx="1223963" cy="12239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2" name="Rectangle 37" descr="POZADIE3"/>
          <p:cNvSpPr>
            <a:spLocks noChangeArrowheads="1"/>
          </p:cNvSpPr>
          <p:nvPr/>
        </p:nvSpPr>
        <p:spPr bwMode="auto">
          <a:xfrm>
            <a:off x="2928926" y="1071546"/>
            <a:ext cx="1223963" cy="12239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3" name="Rectangle 37" descr="POZADIE3"/>
          <p:cNvSpPr>
            <a:spLocks noChangeArrowheads="1"/>
          </p:cNvSpPr>
          <p:nvPr/>
        </p:nvSpPr>
        <p:spPr bwMode="auto">
          <a:xfrm>
            <a:off x="2928926" y="2285992"/>
            <a:ext cx="1223963" cy="12239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4" name="Rectangle 37" descr="POZADIE3"/>
          <p:cNvSpPr>
            <a:spLocks noChangeArrowheads="1"/>
          </p:cNvSpPr>
          <p:nvPr/>
        </p:nvSpPr>
        <p:spPr bwMode="auto">
          <a:xfrm>
            <a:off x="1714480" y="2285992"/>
            <a:ext cx="1223963" cy="12239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5" name="Rectangle 37" descr="POZADIE3"/>
          <p:cNvSpPr>
            <a:spLocks noChangeArrowheads="1"/>
          </p:cNvSpPr>
          <p:nvPr/>
        </p:nvSpPr>
        <p:spPr bwMode="auto">
          <a:xfrm>
            <a:off x="2928926" y="3500438"/>
            <a:ext cx="1223963" cy="12239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6" name="Rectangle 37" descr="POZADIE3"/>
          <p:cNvSpPr>
            <a:spLocks noChangeArrowheads="1"/>
          </p:cNvSpPr>
          <p:nvPr/>
        </p:nvSpPr>
        <p:spPr bwMode="auto">
          <a:xfrm>
            <a:off x="4143372" y="4714884"/>
            <a:ext cx="1223963" cy="12239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7" name="Rectangle 37" descr="POZADIE3"/>
          <p:cNvSpPr>
            <a:spLocks noChangeArrowheads="1"/>
          </p:cNvSpPr>
          <p:nvPr/>
        </p:nvSpPr>
        <p:spPr bwMode="auto">
          <a:xfrm>
            <a:off x="4143372" y="2285992"/>
            <a:ext cx="1223963" cy="12239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8" name="Rectangle 37" descr="POZADIE3"/>
          <p:cNvSpPr>
            <a:spLocks noChangeArrowheads="1"/>
          </p:cNvSpPr>
          <p:nvPr/>
        </p:nvSpPr>
        <p:spPr bwMode="auto">
          <a:xfrm>
            <a:off x="4143372" y="1071546"/>
            <a:ext cx="1223963" cy="12239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500175"/>
            <a:ext cx="4786347" cy="485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37" descr="POZADIE3"/>
          <p:cNvSpPr>
            <a:spLocks noChangeArrowheads="1"/>
          </p:cNvSpPr>
          <p:nvPr/>
        </p:nvSpPr>
        <p:spPr bwMode="auto">
          <a:xfrm>
            <a:off x="2071670" y="5143512"/>
            <a:ext cx="1223963" cy="12239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4" name="Rectangle 37" descr="POZADIE3"/>
          <p:cNvSpPr>
            <a:spLocks noChangeArrowheads="1"/>
          </p:cNvSpPr>
          <p:nvPr/>
        </p:nvSpPr>
        <p:spPr bwMode="auto">
          <a:xfrm>
            <a:off x="5715008" y="5143512"/>
            <a:ext cx="1223963" cy="12239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5" name="Rectangle 37" descr="POZADIE3"/>
          <p:cNvSpPr>
            <a:spLocks noChangeArrowheads="1"/>
          </p:cNvSpPr>
          <p:nvPr/>
        </p:nvSpPr>
        <p:spPr bwMode="auto">
          <a:xfrm>
            <a:off x="5715008" y="3929066"/>
            <a:ext cx="1223963" cy="12239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6" name="Rectangle 37" descr="POZADIE3"/>
          <p:cNvSpPr>
            <a:spLocks noChangeArrowheads="1"/>
          </p:cNvSpPr>
          <p:nvPr/>
        </p:nvSpPr>
        <p:spPr bwMode="auto">
          <a:xfrm>
            <a:off x="2071670" y="1500174"/>
            <a:ext cx="1223963" cy="12239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7" name="Rectangle 37" descr="POZADIE3"/>
          <p:cNvSpPr>
            <a:spLocks noChangeArrowheads="1"/>
          </p:cNvSpPr>
          <p:nvPr/>
        </p:nvSpPr>
        <p:spPr bwMode="auto">
          <a:xfrm>
            <a:off x="5715008" y="2714620"/>
            <a:ext cx="1223963" cy="12239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8" name="Rectangle 37" descr="POZADIE3"/>
          <p:cNvSpPr>
            <a:spLocks noChangeArrowheads="1"/>
          </p:cNvSpPr>
          <p:nvPr/>
        </p:nvSpPr>
        <p:spPr bwMode="auto">
          <a:xfrm>
            <a:off x="5715008" y="1500174"/>
            <a:ext cx="1223963" cy="12239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9" name="Rectangle 37" descr="POZADIE3"/>
          <p:cNvSpPr>
            <a:spLocks noChangeArrowheads="1"/>
          </p:cNvSpPr>
          <p:nvPr/>
        </p:nvSpPr>
        <p:spPr bwMode="auto">
          <a:xfrm>
            <a:off x="3286116" y="2714620"/>
            <a:ext cx="1223963" cy="12239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0" name="Rectangle 37" descr="POZADIE3"/>
          <p:cNvSpPr>
            <a:spLocks noChangeArrowheads="1"/>
          </p:cNvSpPr>
          <p:nvPr/>
        </p:nvSpPr>
        <p:spPr bwMode="auto">
          <a:xfrm>
            <a:off x="3286116" y="3929066"/>
            <a:ext cx="1223963" cy="12239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1" name="Rectangle 37" descr="POZADIE3"/>
          <p:cNvSpPr>
            <a:spLocks noChangeArrowheads="1"/>
          </p:cNvSpPr>
          <p:nvPr/>
        </p:nvSpPr>
        <p:spPr bwMode="auto">
          <a:xfrm>
            <a:off x="2071670" y="3929066"/>
            <a:ext cx="1223963" cy="12239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2" name="Rectangle 37" descr="POZADIE3"/>
          <p:cNvSpPr>
            <a:spLocks noChangeArrowheads="1"/>
          </p:cNvSpPr>
          <p:nvPr/>
        </p:nvSpPr>
        <p:spPr bwMode="auto">
          <a:xfrm>
            <a:off x="2071670" y="2714620"/>
            <a:ext cx="1223963" cy="12239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3" name="Rectangle 37" descr="POZADIE3"/>
          <p:cNvSpPr>
            <a:spLocks noChangeArrowheads="1"/>
          </p:cNvSpPr>
          <p:nvPr/>
        </p:nvSpPr>
        <p:spPr bwMode="auto">
          <a:xfrm>
            <a:off x="3286116" y="1500174"/>
            <a:ext cx="1223963" cy="12239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4" name="Rectangle 37" descr="POZADIE3"/>
          <p:cNvSpPr>
            <a:spLocks noChangeArrowheads="1"/>
          </p:cNvSpPr>
          <p:nvPr/>
        </p:nvSpPr>
        <p:spPr bwMode="auto">
          <a:xfrm>
            <a:off x="4500562" y="5143512"/>
            <a:ext cx="1223963" cy="12239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5" name="Rectangle 37" descr="POZADIE3"/>
          <p:cNvSpPr>
            <a:spLocks noChangeArrowheads="1"/>
          </p:cNvSpPr>
          <p:nvPr/>
        </p:nvSpPr>
        <p:spPr bwMode="auto">
          <a:xfrm>
            <a:off x="4500562" y="1500174"/>
            <a:ext cx="1223963" cy="12239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6" name="Rectangle 37" descr="POZADIE3"/>
          <p:cNvSpPr>
            <a:spLocks noChangeArrowheads="1"/>
          </p:cNvSpPr>
          <p:nvPr/>
        </p:nvSpPr>
        <p:spPr bwMode="auto">
          <a:xfrm>
            <a:off x="4500562" y="2714620"/>
            <a:ext cx="1223963" cy="12239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7" name="Rectangle 37" descr="POZADIE3"/>
          <p:cNvSpPr>
            <a:spLocks noChangeArrowheads="1"/>
          </p:cNvSpPr>
          <p:nvPr/>
        </p:nvSpPr>
        <p:spPr bwMode="auto">
          <a:xfrm>
            <a:off x="3286116" y="5143512"/>
            <a:ext cx="1223963" cy="12239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8" name="Rectangle 37" descr="POZADIE3"/>
          <p:cNvSpPr>
            <a:spLocks noChangeArrowheads="1"/>
          </p:cNvSpPr>
          <p:nvPr/>
        </p:nvSpPr>
        <p:spPr bwMode="auto">
          <a:xfrm>
            <a:off x="4500562" y="3929066"/>
            <a:ext cx="1223963" cy="12239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214422"/>
            <a:ext cx="4857784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37" descr="POZADIE3"/>
          <p:cNvSpPr>
            <a:spLocks noChangeArrowheads="1"/>
          </p:cNvSpPr>
          <p:nvPr/>
        </p:nvSpPr>
        <p:spPr bwMode="auto">
          <a:xfrm>
            <a:off x="2143109" y="1214422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4" name="Rectangle 37" descr="POZADIE3"/>
          <p:cNvSpPr>
            <a:spLocks noChangeArrowheads="1"/>
          </p:cNvSpPr>
          <p:nvPr/>
        </p:nvSpPr>
        <p:spPr bwMode="auto">
          <a:xfrm>
            <a:off x="2143108" y="3500438"/>
            <a:ext cx="1214446" cy="10715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5" name="Rectangle 37" descr="POZADIE3"/>
          <p:cNvSpPr>
            <a:spLocks noChangeArrowheads="1"/>
          </p:cNvSpPr>
          <p:nvPr/>
        </p:nvSpPr>
        <p:spPr bwMode="auto">
          <a:xfrm>
            <a:off x="5786446" y="1214422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6" name="Rectangle 37" descr="POZADIE3"/>
          <p:cNvSpPr>
            <a:spLocks noChangeArrowheads="1"/>
          </p:cNvSpPr>
          <p:nvPr/>
        </p:nvSpPr>
        <p:spPr bwMode="auto">
          <a:xfrm>
            <a:off x="2143108" y="2357430"/>
            <a:ext cx="1214445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7" name="Rectangle 37" descr="POZADIE3"/>
          <p:cNvSpPr>
            <a:spLocks noChangeArrowheads="1"/>
          </p:cNvSpPr>
          <p:nvPr/>
        </p:nvSpPr>
        <p:spPr bwMode="auto">
          <a:xfrm>
            <a:off x="2143108" y="4572008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8" name="Rectangle 37" descr="POZADIE3"/>
          <p:cNvSpPr>
            <a:spLocks noChangeArrowheads="1"/>
          </p:cNvSpPr>
          <p:nvPr/>
        </p:nvSpPr>
        <p:spPr bwMode="auto">
          <a:xfrm>
            <a:off x="5786446" y="4572008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9" name="Rectangle 37" descr="POZADIE3"/>
          <p:cNvSpPr>
            <a:spLocks noChangeArrowheads="1"/>
          </p:cNvSpPr>
          <p:nvPr/>
        </p:nvSpPr>
        <p:spPr bwMode="auto">
          <a:xfrm>
            <a:off x="3357554" y="4572008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0" name="Rectangle 37" descr="POZADIE3"/>
          <p:cNvSpPr>
            <a:spLocks noChangeArrowheads="1"/>
          </p:cNvSpPr>
          <p:nvPr/>
        </p:nvSpPr>
        <p:spPr bwMode="auto">
          <a:xfrm>
            <a:off x="4572000" y="4572008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1" name="Rectangle 37" descr="POZADIE3"/>
          <p:cNvSpPr>
            <a:spLocks noChangeArrowheads="1"/>
          </p:cNvSpPr>
          <p:nvPr/>
        </p:nvSpPr>
        <p:spPr bwMode="auto">
          <a:xfrm>
            <a:off x="5786446" y="3429000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2" name="Rectangle 37" descr="POZADIE3"/>
          <p:cNvSpPr>
            <a:spLocks noChangeArrowheads="1"/>
          </p:cNvSpPr>
          <p:nvPr/>
        </p:nvSpPr>
        <p:spPr bwMode="auto">
          <a:xfrm>
            <a:off x="3357554" y="3429000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3" name="Rectangle 37" descr="POZADIE3"/>
          <p:cNvSpPr>
            <a:spLocks noChangeArrowheads="1"/>
          </p:cNvSpPr>
          <p:nvPr/>
        </p:nvSpPr>
        <p:spPr bwMode="auto">
          <a:xfrm>
            <a:off x="4572000" y="3429000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4" name="Rectangle 37" descr="POZADIE3"/>
          <p:cNvSpPr>
            <a:spLocks noChangeArrowheads="1"/>
          </p:cNvSpPr>
          <p:nvPr/>
        </p:nvSpPr>
        <p:spPr bwMode="auto">
          <a:xfrm>
            <a:off x="5786446" y="2285992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5" name="Rectangle 37" descr="POZADIE3"/>
          <p:cNvSpPr>
            <a:spLocks noChangeArrowheads="1"/>
          </p:cNvSpPr>
          <p:nvPr/>
        </p:nvSpPr>
        <p:spPr bwMode="auto">
          <a:xfrm>
            <a:off x="4572000" y="2285992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6" name="Rectangle 37" descr="POZADIE3"/>
          <p:cNvSpPr>
            <a:spLocks noChangeArrowheads="1"/>
          </p:cNvSpPr>
          <p:nvPr/>
        </p:nvSpPr>
        <p:spPr bwMode="auto">
          <a:xfrm>
            <a:off x="4572000" y="1214422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7" name="Rectangle 37" descr="POZADIE3"/>
          <p:cNvSpPr>
            <a:spLocks noChangeArrowheads="1"/>
          </p:cNvSpPr>
          <p:nvPr/>
        </p:nvSpPr>
        <p:spPr bwMode="auto">
          <a:xfrm>
            <a:off x="3357554" y="2285992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8" name="Rectangle 37" descr="POZADIE3"/>
          <p:cNvSpPr>
            <a:spLocks noChangeArrowheads="1"/>
          </p:cNvSpPr>
          <p:nvPr/>
        </p:nvSpPr>
        <p:spPr bwMode="auto">
          <a:xfrm>
            <a:off x="3357554" y="1214422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500174"/>
            <a:ext cx="4867523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37" descr="POZADIE3"/>
          <p:cNvSpPr>
            <a:spLocks noChangeArrowheads="1"/>
          </p:cNvSpPr>
          <p:nvPr/>
        </p:nvSpPr>
        <p:spPr bwMode="auto">
          <a:xfrm>
            <a:off x="5357818" y="1500174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4" name="Rectangle 37" descr="POZADIE3"/>
          <p:cNvSpPr>
            <a:spLocks noChangeArrowheads="1"/>
          </p:cNvSpPr>
          <p:nvPr/>
        </p:nvSpPr>
        <p:spPr bwMode="auto">
          <a:xfrm>
            <a:off x="5357818" y="4929198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5" name="Rectangle 37" descr="POZADIE3"/>
          <p:cNvSpPr>
            <a:spLocks noChangeArrowheads="1"/>
          </p:cNvSpPr>
          <p:nvPr/>
        </p:nvSpPr>
        <p:spPr bwMode="auto">
          <a:xfrm>
            <a:off x="1714480" y="4929198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6" name="Rectangle 37" descr="POZADIE3"/>
          <p:cNvSpPr>
            <a:spLocks noChangeArrowheads="1"/>
          </p:cNvSpPr>
          <p:nvPr/>
        </p:nvSpPr>
        <p:spPr bwMode="auto">
          <a:xfrm>
            <a:off x="1714480" y="1500174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7" name="Rectangle 37" descr="POZADIE3"/>
          <p:cNvSpPr>
            <a:spLocks noChangeArrowheads="1"/>
          </p:cNvSpPr>
          <p:nvPr/>
        </p:nvSpPr>
        <p:spPr bwMode="auto">
          <a:xfrm>
            <a:off x="2928926" y="4929198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8" name="Rectangle 37" descr="POZADIE3"/>
          <p:cNvSpPr>
            <a:spLocks noChangeArrowheads="1"/>
          </p:cNvSpPr>
          <p:nvPr/>
        </p:nvSpPr>
        <p:spPr bwMode="auto">
          <a:xfrm>
            <a:off x="4143372" y="2643182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9" name="Rectangle 37" descr="POZADIE3"/>
          <p:cNvSpPr>
            <a:spLocks noChangeArrowheads="1"/>
          </p:cNvSpPr>
          <p:nvPr/>
        </p:nvSpPr>
        <p:spPr bwMode="auto">
          <a:xfrm>
            <a:off x="5357818" y="3786190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0" name="Rectangle 37" descr="POZADIE3"/>
          <p:cNvSpPr>
            <a:spLocks noChangeArrowheads="1"/>
          </p:cNvSpPr>
          <p:nvPr/>
        </p:nvSpPr>
        <p:spPr bwMode="auto">
          <a:xfrm>
            <a:off x="2928926" y="3786190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1" name="Rectangle 37" descr="POZADIE3"/>
          <p:cNvSpPr>
            <a:spLocks noChangeArrowheads="1"/>
          </p:cNvSpPr>
          <p:nvPr/>
        </p:nvSpPr>
        <p:spPr bwMode="auto">
          <a:xfrm>
            <a:off x="4143372" y="3786190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2" name="Rectangle 37" descr="POZADIE3"/>
          <p:cNvSpPr>
            <a:spLocks noChangeArrowheads="1"/>
          </p:cNvSpPr>
          <p:nvPr/>
        </p:nvSpPr>
        <p:spPr bwMode="auto">
          <a:xfrm>
            <a:off x="4143372" y="4929198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3" name="Rectangle 37" descr="POZADIE3"/>
          <p:cNvSpPr>
            <a:spLocks noChangeArrowheads="1"/>
          </p:cNvSpPr>
          <p:nvPr/>
        </p:nvSpPr>
        <p:spPr bwMode="auto">
          <a:xfrm>
            <a:off x="2928926" y="2643182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4" name="Rectangle 37" descr="POZADIE3"/>
          <p:cNvSpPr>
            <a:spLocks noChangeArrowheads="1"/>
          </p:cNvSpPr>
          <p:nvPr/>
        </p:nvSpPr>
        <p:spPr bwMode="auto">
          <a:xfrm>
            <a:off x="1714480" y="3786190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5" name="Rectangle 37" descr="POZADIE3"/>
          <p:cNvSpPr>
            <a:spLocks noChangeArrowheads="1"/>
          </p:cNvSpPr>
          <p:nvPr/>
        </p:nvSpPr>
        <p:spPr bwMode="auto">
          <a:xfrm>
            <a:off x="1714480" y="2643182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6" name="Rectangle 37" descr="POZADIE3"/>
          <p:cNvSpPr>
            <a:spLocks noChangeArrowheads="1"/>
          </p:cNvSpPr>
          <p:nvPr/>
        </p:nvSpPr>
        <p:spPr bwMode="auto">
          <a:xfrm>
            <a:off x="5357818" y="2643182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7" name="Rectangle 37" descr="POZADIE3"/>
          <p:cNvSpPr>
            <a:spLocks noChangeArrowheads="1"/>
          </p:cNvSpPr>
          <p:nvPr/>
        </p:nvSpPr>
        <p:spPr bwMode="auto">
          <a:xfrm>
            <a:off x="4143372" y="1500174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8" name="Rectangle 37" descr="POZADIE3"/>
          <p:cNvSpPr>
            <a:spLocks noChangeArrowheads="1"/>
          </p:cNvSpPr>
          <p:nvPr/>
        </p:nvSpPr>
        <p:spPr bwMode="auto">
          <a:xfrm>
            <a:off x="2928926" y="1500174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142984"/>
            <a:ext cx="485162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37" descr="POZADIE3"/>
          <p:cNvSpPr>
            <a:spLocks noChangeArrowheads="1"/>
          </p:cNvSpPr>
          <p:nvPr/>
        </p:nvSpPr>
        <p:spPr bwMode="auto">
          <a:xfrm>
            <a:off x="4500562" y="2285992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4" name="Rectangle 37" descr="POZADIE3"/>
          <p:cNvSpPr>
            <a:spLocks noChangeArrowheads="1"/>
          </p:cNvSpPr>
          <p:nvPr/>
        </p:nvSpPr>
        <p:spPr bwMode="auto">
          <a:xfrm>
            <a:off x="4500562" y="3429000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5" name="Rectangle 37" descr="POZADIE3"/>
          <p:cNvSpPr>
            <a:spLocks noChangeArrowheads="1"/>
          </p:cNvSpPr>
          <p:nvPr/>
        </p:nvSpPr>
        <p:spPr bwMode="auto">
          <a:xfrm>
            <a:off x="2071670" y="1142984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6" name="Rectangle 37" descr="POZADIE3"/>
          <p:cNvSpPr>
            <a:spLocks noChangeArrowheads="1"/>
          </p:cNvSpPr>
          <p:nvPr/>
        </p:nvSpPr>
        <p:spPr bwMode="auto">
          <a:xfrm>
            <a:off x="3286116" y="4572008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7" name="Rectangle 37" descr="POZADIE3"/>
          <p:cNvSpPr>
            <a:spLocks noChangeArrowheads="1"/>
          </p:cNvSpPr>
          <p:nvPr/>
        </p:nvSpPr>
        <p:spPr bwMode="auto">
          <a:xfrm>
            <a:off x="3286116" y="2285992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8" name="Rectangle 37" descr="POZADIE3"/>
          <p:cNvSpPr>
            <a:spLocks noChangeArrowheads="1"/>
          </p:cNvSpPr>
          <p:nvPr/>
        </p:nvSpPr>
        <p:spPr bwMode="auto">
          <a:xfrm>
            <a:off x="3286116" y="1142984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9" name="Rectangle 37" descr="POZADIE3"/>
          <p:cNvSpPr>
            <a:spLocks noChangeArrowheads="1"/>
          </p:cNvSpPr>
          <p:nvPr/>
        </p:nvSpPr>
        <p:spPr bwMode="auto">
          <a:xfrm>
            <a:off x="4500562" y="1142984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0" name="Rectangle 37" descr="POZADIE3"/>
          <p:cNvSpPr>
            <a:spLocks noChangeArrowheads="1"/>
          </p:cNvSpPr>
          <p:nvPr/>
        </p:nvSpPr>
        <p:spPr bwMode="auto">
          <a:xfrm>
            <a:off x="5715008" y="1142984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1" name="Rectangle 37" descr="POZADIE3"/>
          <p:cNvSpPr>
            <a:spLocks noChangeArrowheads="1"/>
          </p:cNvSpPr>
          <p:nvPr/>
        </p:nvSpPr>
        <p:spPr bwMode="auto">
          <a:xfrm>
            <a:off x="5715008" y="2285992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2" name="Rectangle 37" descr="POZADIE3"/>
          <p:cNvSpPr>
            <a:spLocks noChangeArrowheads="1"/>
          </p:cNvSpPr>
          <p:nvPr/>
        </p:nvSpPr>
        <p:spPr bwMode="auto">
          <a:xfrm>
            <a:off x="5715008" y="3429000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3" name="Rectangle 37" descr="POZADIE3"/>
          <p:cNvSpPr>
            <a:spLocks noChangeArrowheads="1"/>
          </p:cNvSpPr>
          <p:nvPr/>
        </p:nvSpPr>
        <p:spPr bwMode="auto">
          <a:xfrm>
            <a:off x="4500562" y="4572008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4" name="Rectangle 37" descr="POZADIE3"/>
          <p:cNvSpPr>
            <a:spLocks noChangeArrowheads="1"/>
          </p:cNvSpPr>
          <p:nvPr/>
        </p:nvSpPr>
        <p:spPr bwMode="auto">
          <a:xfrm>
            <a:off x="5715008" y="4572008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5" name="Rectangle 37" descr="POZADIE3"/>
          <p:cNvSpPr>
            <a:spLocks noChangeArrowheads="1"/>
          </p:cNvSpPr>
          <p:nvPr/>
        </p:nvSpPr>
        <p:spPr bwMode="auto">
          <a:xfrm>
            <a:off x="2071670" y="2285992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6" name="Rectangle 37" descr="POZADIE3"/>
          <p:cNvSpPr>
            <a:spLocks noChangeArrowheads="1"/>
          </p:cNvSpPr>
          <p:nvPr/>
        </p:nvSpPr>
        <p:spPr bwMode="auto">
          <a:xfrm>
            <a:off x="3286116" y="3429000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7" name="Rectangle 37" descr="POZADIE3"/>
          <p:cNvSpPr>
            <a:spLocks noChangeArrowheads="1"/>
          </p:cNvSpPr>
          <p:nvPr/>
        </p:nvSpPr>
        <p:spPr bwMode="auto">
          <a:xfrm>
            <a:off x="2071670" y="4572008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8" name="Rectangle 37" descr="POZADIE3"/>
          <p:cNvSpPr>
            <a:spLocks noChangeArrowheads="1"/>
          </p:cNvSpPr>
          <p:nvPr/>
        </p:nvSpPr>
        <p:spPr bwMode="auto">
          <a:xfrm>
            <a:off x="2071670" y="3429000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643050"/>
            <a:ext cx="4857784" cy="4478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37" descr="POZADIE3"/>
          <p:cNvSpPr>
            <a:spLocks noChangeArrowheads="1"/>
          </p:cNvSpPr>
          <p:nvPr/>
        </p:nvSpPr>
        <p:spPr bwMode="auto">
          <a:xfrm>
            <a:off x="5643570" y="5000636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4" name="Rectangle 37" descr="POZADIE3"/>
          <p:cNvSpPr>
            <a:spLocks noChangeArrowheads="1"/>
          </p:cNvSpPr>
          <p:nvPr/>
        </p:nvSpPr>
        <p:spPr bwMode="auto">
          <a:xfrm>
            <a:off x="2000232" y="5000636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5" name="Rectangle 37" descr="POZADIE3"/>
          <p:cNvSpPr>
            <a:spLocks noChangeArrowheads="1"/>
          </p:cNvSpPr>
          <p:nvPr/>
        </p:nvSpPr>
        <p:spPr bwMode="auto">
          <a:xfrm>
            <a:off x="2000232" y="1643050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6" name="Rectangle 37" descr="POZADIE3"/>
          <p:cNvSpPr>
            <a:spLocks noChangeArrowheads="1"/>
          </p:cNvSpPr>
          <p:nvPr/>
        </p:nvSpPr>
        <p:spPr bwMode="auto">
          <a:xfrm>
            <a:off x="5643570" y="1643050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7" name="Rectangle 37" descr="POZADIE3"/>
          <p:cNvSpPr>
            <a:spLocks noChangeArrowheads="1"/>
          </p:cNvSpPr>
          <p:nvPr/>
        </p:nvSpPr>
        <p:spPr bwMode="auto">
          <a:xfrm>
            <a:off x="4429124" y="1643050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8" name="Rectangle 37" descr="POZADIE3"/>
          <p:cNvSpPr>
            <a:spLocks noChangeArrowheads="1"/>
          </p:cNvSpPr>
          <p:nvPr/>
        </p:nvSpPr>
        <p:spPr bwMode="auto">
          <a:xfrm>
            <a:off x="5643570" y="2786058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9" name="Rectangle 37" descr="POZADIE3"/>
          <p:cNvSpPr>
            <a:spLocks noChangeArrowheads="1"/>
          </p:cNvSpPr>
          <p:nvPr/>
        </p:nvSpPr>
        <p:spPr bwMode="auto">
          <a:xfrm>
            <a:off x="2000232" y="3857628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0" name="Rectangle 37" descr="POZADIE3"/>
          <p:cNvSpPr>
            <a:spLocks noChangeArrowheads="1"/>
          </p:cNvSpPr>
          <p:nvPr/>
        </p:nvSpPr>
        <p:spPr bwMode="auto">
          <a:xfrm>
            <a:off x="3214678" y="5000636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1" name="Rectangle 37" descr="POZADIE3"/>
          <p:cNvSpPr>
            <a:spLocks noChangeArrowheads="1"/>
          </p:cNvSpPr>
          <p:nvPr/>
        </p:nvSpPr>
        <p:spPr bwMode="auto">
          <a:xfrm>
            <a:off x="4429124" y="5000636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2" name="Rectangle 37" descr="POZADIE3"/>
          <p:cNvSpPr>
            <a:spLocks noChangeArrowheads="1"/>
          </p:cNvSpPr>
          <p:nvPr/>
        </p:nvSpPr>
        <p:spPr bwMode="auto">
          <a:xfrm>
            <a:off x="2000232" y="2786058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3" name="Rectangle 37" descr="POZADIE3"/>
          <p:cNvSpPr>
            <a:spLocks noChangeArrowheads="1"/>
          </p:cNvSpPr>
          <p:nvPr/>
        </p:nvSpPr>
        <p:spPr bwMode="auto">
          <a:xfrm>
            <a:off x="3214678" y="1643050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4" name="Rectangle 37" descr="POZADIE3"/>
          <p:cNvSpPr>
            <a:spLocks noChangeArrowheads="1"/>
          </p:cNvSpPr>
          <p:nvPr/>
        </p:nvSpPr>
        <p:spPr bwMode="auto">
          <a:xfrm>
            <a:off x="5643570" y="3929066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5" name="Rectangle 37" descr="POZADIE3"/>
          <p:cNvSpPr>
            <a:spLocks noChangeArrowheads="1"/>
          </p:cNvSpPr>
          <p:nvPr/>
        </p:nvSpPr>
        <p:spPr bwMode="auto">
          <a:xfrm>
            <a:off x="3214678" y="3857628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6" name="Rectangle 37" descr="POZADIE3"/>
          <p:cNvSpPr>
            <a:spLocks noChangeArrowheads="1"/>
          </p:cNvSpPr>
          <p:nvPr/>
        </p:nvSpPr>
        <p:spPr bwMode="auto">
          <a:xfrm>
            <a:off x="4429124" y="3929066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7" name="Rectangle 37" descr="POZADIE3"/>
          <p:cNvSpPr>
            <a:spLocks noChangeArrowheads="1"/>
          </p:cNvSpPr>
          <p:nvPr/>
        </p:nvSpPr>
        <p:spPr bwMode="auto">
          <a:xfrm>
            <a:off x="3214678" y="2786058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8" name="Rectangle 37" descr="POZADIE3"/>
          <p:cNvSpPr>
            <a:spLocks noChangeArrowheads="1"/>
          </p:cNvSpPr>
          <p:nvPr/>
        </p:nvSpPr>
        <p:spPr bwMode="auto">
          <a:xfrm>
            <a:off x="4429124" y="2786058"/>
            <a:ext cx="1214446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 idx="4294967295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r"/>
            <a:r>
              <a:rPr lang="sk-SK" sz="8000" dirty="0" smtClean="0"/>
              <a:t>ŠPIC</a:t>
            </a:r>
            <a:endParaRPr lang="sk-SK" sz="8000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000100" y="642918"/>
            <a:ext cx="1071570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0298" y="642918"/>
            <a:ext cx="1071570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929058" y="642918"/>
            <a:ext cx="1071570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2714612" y="714356"/>
            <a:ext cx="642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8000" dirty="0" smtClean="0"/>
              <a:t>E</a:t>
            </a:r>
            <a:endParaRPr lang="sk-SK" sz="8000" dirty="0"/>
          </a:p>
        </p:txBody>
      </p:sp>
      <p:sp>
        <p:nvSpPr>
          <p:cNvPr id="10" name="BlokTextu 9"/>
          <p:cNvSpPr txBox="1"/>
          <p:nvPr/>
        </p:nvSpPr>
        <p:spPr>
          <a:xfrm>
            <a:off x="4071934" y="714356"/>
            <a:ext cx="785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8000" dirty="0" smtClean="0"/>
              <a:t>S</a:t>
            </a:r>
            <a:endParaRPr lang="sk-SK" sz="8000" dirty="0"/>
          </a:p>
        </p:txBody>
      </p:sp>
      <p:sp>
        <p:nvSpPr>
          <p:cNvPr id="11" name="BlokTextu 10"/>
          <p:cNvSpPr txBox="1"/>
          <p:nvPr/>
        </p:nvSpPr>
        <p:spPr>
          <a:xfrm>
            <a:off x="1142976" y="714356"/>
            <a:ext cx="785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8000" dirty="0" smtClean="0"/>
              <a:t>P</a:t>
            </a:r>
            <a:endParaRPr lang="sk-SK" sz="8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idx="4294967295"/>
          </p:nvPr>
        </p:nvSpPr>
        <p:spPr>
          <a:xfrm>
            <a:off x="1371600" y="4406900"/>
            <a:ext cx="7272366" cy="1362075"/>
          </a:xfrm>
        </p:spPr>
        <p:txBody>
          <a:bodyPr>
            <a:normAutofit/>
          </a:bodyPr>
          <a:lstStyle/>
          <a:p>
            <a:pPr algn="r"/>
            <a:r>
              <a:rPr lang="sk-SK" sz="4800" dirty="0" smtClean="0"/>
              <a:t>OBEDUJE V NOCI</a:t>
            </a:r>
            <a:endParaRPr lang="sk-SK" sz="4800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500034" y="714356"/>
            <a:ext cx="1071570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857356" y="714356"/>
            <a:ext cx="1071570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143240" y="714356"/>
            <a:ext cx="1071570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429124" y="714356"/>
            <a:ext cx="1071570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2071670" y="857232"/>
            <a:ext cx="571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8000" dirty="0" smtClean="0"/>
              <a:t>O</a:t>
            </a:r>
            <a:endParaRPr lang="sk-SK" sz="8000" dirty="0"/>
          </a:p>
        </p:txBody>
      </p:sp>
      <p:sp>
        <p:nvSpPr>
          <p:cNvPr id="10" name="BlokTextu 9"/>
          <p:cNvSpPr txBox="1"/>
          <p:nvPr/>
        </p:nvSpPr>
        <p:spPr>
          <a:xfrm>
            <a:off x="4572000" y="785794"/>
            <a:ext cx="642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8000" dirty="0" smtClean="0"/>
              <a:t>A</a:t>
            </a:r>
            <a:endParaRPr lang="sk-SK" sz="8000" dirty="0"/>
          </a:p>
        </p:txBody>
      </p:sp>
      <p:sp>
        <p:nvSpPr>
          <p:cNvPr id="11" name="BlokTextu 10"/>
          <p:cNvSpPr txBox="1"/>
          <p:nvPr/>
        </p:nvSpPr>
        <p:spPr>
          <a:xfrm>
            <a:off x="3357554" y="857232"/>
            <a:ext cx="642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8000" dirty="0" smtClean="0"/>
              <a:t>V</a:t>
            </a:r>
            <a:endParaRPr lang="sk-SK" sz="8000" dirty="0"/>
          </a:p>
        </p:txBody>
      </p:sp>
      <p:sp>
        <p:nvSpPr>
          <p:cNvPr id="12" name="BlokTextu 11"/>
          <p:cNvSpPr txBox="1"/>
          <p:nvPr/>
        </p:nvSpPr>
        <p:spPr>
          <a:xfrm>
            <a:off x="714348" y="857232"/>
            <a:ext cx="642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8000" dirty="0" smtClean="0"/>
              <a:t>S</a:t>
            </a:r>
            <a:endParaRPr lang="sk-SK" sz="8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500034" y="714356"/>
            <a:ext cx="1071570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1714480" y="714356"/>
            <a:ext cx="1071570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000364" y="714356"/>
            <a:ext cx="1071570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357686" y="714356"/>
            <a:ext cx="1071570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 idx="4294967295"/>
          </p:nvPr>
        </p:nvSpPr>
        <p:spPr>
          <a:xfrm>
            <a:off x="1371600" y="4406900"/>
            <a:ext cx="7200928" cy="1362075"/>
          </a:xfrm>
        </p:spPr>
        <p:txBody>
          <a:bodyPr/>
          <a:lstStyle/>
          <a:p>
            <a:pPr algn="r"/>
            <a:r>
              <a:rPr lang="sk-SK" dirty="0" smtClean="0"/>
              <a:t>TANEČNICA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4572000" y="857232"/>
            <a:ext cx="642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8000" dirty="0" smtClean="0"/>
              <a:t>A</a:t>
            </a:r>
            <a:endParaRPr lang="sk-SK" sz="8000" dirty="0"/>
          </a:p>
        </p:txBody>
      </p:sp>
      <p:sp>
        <p:nvSpPr>
          <p:cNvPr id="9" name="BlokTextu 8"/>
          <p:cNvSpPr txBox="1"/>
          <p:nvPr/>
        </p:nvSpPr>
        <p:spPr>
          <a:xfrm>
            <a:off x="3214678" y="857232"/>
            <a:ext cx="571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8000" dirty="0" smtClean="0"/>
              <a:t>B</a:t>
            </a:r>
            <a:endParaRPr lang="sk-SK" sz="8000" dirty="0"/>
          </a:p>
        </p:txBody>
      </p:sp>
      <p:sp>
        <p:nvSpPr>
          <p:cNvPr id="10" name="BlokTextu 9"/>
          <p:cNvSpPr txBox="1"/>
          <p:nvPr/>
        </p:nvSpPr>
        <p:spPr>
          <a:xfrm>
            <a:off x="1857356" y="857232"/>
            <a:ext cx="642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8000" dirty="0" smtClean="0"/>
              <a:t>U</a:t>
            </a:r>
            <a:endParaRPr lang="sk-SK" sz="8000" dirty="0"/>
          </a:p>
        </p:txBody>
      </p:sp>
      <p:sp>
        <p:nvSpPr>
          <p:cNvPr id="11" name="BlokTextu 10"/>
          <p:cNvSpPr txBox="1"/>
          <p:nvPr/>
        </p:nvSpPr>
        <p:spPr>
          <a:xfrm>
            <a:off x="642910" y="857232"/>
            <a:ext cx="7143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8000" dirty="0" smtClean="0"/>
              <a:t>H</a:t>
            </a:r>
            <a:endParaRPr lang="sk-SK" sz="8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idx="4294967295"/>
          </p:nvPr>
        </p:nvSpPr>
        <p:spPr>
          <a:xfrm>
            <a:off x="1371600" y="4406900"/>
            <a:ext cx="7486680" cy="1362075"/>
          </a:xfrm>
        </p:spPr>
        <p:txBody>
          <a:bodyPr/>
          <a:lstStyle/>
          <a:p>
            <a:pPr algn="r"/>
            <a:r>
              <a:rPr lang="sk-SK" dirty="0" smtClean="0"/>
              <a:t>ZÁVITNICOVKA  AJ ŽABÍ VLAS</a:t>
            </a:r>
            <a:endParaRPr lang="sk-SK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500034" y="714356"/>
            <a:ext cx="1071570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6000760" y="714356"/>
            <a:ext cx="1071570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857356" y="714356"/>
            <a:ext cx="1071570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214678" y="714356"/>
            <a:ext cx="1071570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572000" y="714356"/>
            <a:ext cx="1071570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6357950" y="928670"/>
            <a:ext cx="4286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8000" dirty="0" smtClean="0"/>
              <a:t>Y</a:t>
            </a:r>
            <a:endParaRPr lang="sk-SK" sz="8000" dirty="0"/>
          </a:p>
        </p:txBody>
      </p:sp>
      <p:sp>
        <p:nvSpPr>
          <p:cNvPr id="10" name="BlokTextu 9"/>
          <p:cNvSpPr txBox="1"/>
          <p:nvPr/>
        </p:nvSpPr>
        <p:spPr>
          <a:xfrm>
            <a:off x="2071670" y="857232"/>
            <a:ext cx="571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8000" dirty="0" smtClean="0"/>
              <a:t>I</a:t>
            </a:r>
            <a:endParaRPr lang="sk-SK" sz="8000" dirty="0"/>
          </a:p>
        </p:txBody>
      </p:sp>
      <p:sp>
        <p:nvSpPr>
          <p:cNvPr id="11" name="BlokTextu 10"/>
          <p:cNvSpPr txBox="1"/>
          <p:nvPr/>
        </p:nvSpPr>
        <p:spPr>
          <a:xfrm>
            <a:off x="4786314" y="857232"/>
            <a:ext cx="571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8000" dirty="0" smtClean="0"/>
              <a:t>S</a:t>
            </a:r>
            <a:endParaRPr lang="sk-SK" sz="8000" dirty="0"/>
          </a:p>
        </p:txBody>
      </p:sp>
      <p:sp>
        <p:nvSpPr>
          <p:cNvPr id="12" name="BlokTextu 11"/>
          <p:cNvSpPr txBox="1"/>
          <p:nvPr/>
        </p:nvSpPr>
        <p:spPr>
          <a:xfrm>
            <a:off x="3357554" y="857232"/>
            <a:ext cx="785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8000" dirty="0" smtClean="0"/>
              <a:t>A</a:t>
            </a:r>
            <a:endParaRPr lang="sk-SK" sz="8000" dirty="0"/>
          </a:p>
        </p:txBody>
      </p:sp>
      <p:sp>
        <p:nvSpPr>
          <p:cNvPr id="13" name="BlokTextu 12"/>
          <p:cNvSpPr txBox="1"/>
          <p:nvPr/>
        </p:nvSpPr>
        <p:spPr>
          <a:xfrm>
            <a:off x="642910" y="857232"/>
            <a:ext cx="7143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8000" dirty="0" smtClean="0"/>
              <a:t>R</a:t>
            </a:r>
            <a:endParaRPr lang="sk-SK" sz="8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idx="4294967295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r"/>
            <a:r>
              <a:rPr lang="sk-SK" sz="4800" dirty="0" smtClean="0"/>
              <a:t>NEŽIADÚCI SPOLOČNÍK</a:t>
            </a:r>
            <a:endParaRPr lang="sk-SK" sz="4800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571472" y="714356"/>
            <a:ext cx="1071570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357686" y="714356"/>
            <a:ext cx="1071570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071802" y="714356"/>
            <a:ext cx="1071570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857356" y="714356"/>
            <a:ext cx="1071570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572132" y="714356"/>
            <a:ext cx="1071570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786578" y="714356"/>
            <a:ext cx="1071570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1" name="BlokTextu 10"/>
          <p:cNvSpPr txBox="1"/>
          <p:nvPr/>
        </p:nvSpPr>
        <p:spPr>
          <a:xfrm>
            <a:off x="7000892" y="785794"/>
            <a:ext cx="7143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8000" dirty="0" smtClean="0"/>
              <a:t>A</a:t>
            </a:r>
            <a:endParaRPr lang="sk-SK" sz="8000" dirty="0"/>
          </a:p>
        </p:txBody>
      </p:sp>
      <p:sp>
        <p:nvSpPr>
          <p:cNvPr id="12" name="BlokTextu 11"/>
          <p:cNvSpPr txBox="1"/>
          <p:nvPr/>
        </p:nvSpPr>
        <p:spPr>
          <a:xfrm>
            <a:off x="3143240" y="857232"/>
            <a:ext cx="9286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8000" dirty="0" smtClean="0"/>
              <a:t>Í</a:t>
            </a:r>
            <a:endParaRPr lang="sk-SK" sz="8000" dirty="0"/>
          </a:p>
        </p:txBody>
      </p:sp>
      <p:sp>
        <p:nvSpPr>
          <p:cNvPr id="13" name="BlokTextu 12"/>
          <p:cNvSpPr txBox="1"/>
          <p:nvPr/>
        </p:nvSpPr>
        <p:spPr>
          <a:xfrm>
            <a:off x="5715008" y="785794"/>
            <a:ext cx="642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8000" dirty="0" smtClean="0"/>
              <a:t>T</a:t>
            </a:r>
            <a:endParaRPr lang="sk-SK" sz="8000" dirty="0"/>
          </a:p>
        </p:txBody>
      </p:sp>
      <p:sp>
        <p:nvSpPr>
          <p:cNvPr id="14" name="BlokTextu 13"/>
          <p:cNvSpPr txBox="1"/>
          <p:nvPr/>
        </p:nvSpPr>
        <p:spPr>
          <a:xfrm>
            <a:off x="2000232" y="857232"/>
            <a:ext cx="857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8000" dirty="0" smtClean="0"/>
              <a:t>L</a:t>
            </a:r>
            <a:endParaRPr lang="sk-SK" sz="8000" dirty="0"/>
          </a:p>
        </p:txBody>
      </p:sp>
      <p:sp>
        <p:nvSpPr>
          <p:cNvPr id="15" name="BlokTextu 14"/>
          <p:cNvSpPr txBox="1"/>
          <p:nvPr/>
        </p:nvSpPr>
        <p:spPr>
          <a:xfrm>
            <a:off x="4429124" y="857232"/>
            <a:ext cx="9286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8000" dirty="0" smtClean="0"/>
              <a:t>S</a:t>
            </a:r>
            <a:endParaRPr lang="sk-SK" sz="8000" dirty="0"/>
          </a:p>
        </p:txBody>
      </p:sp>
      <p:sp>
        <p:nvSpPr>
          <p:cNvPr id="16" name="BlokTextu 15"/>
          <p:cNvSpPr txBox="1"/>
          <p:nvPr/>
        </p:nvSpPr>
        <p:spPr>
          <a:xfrm>
            <a:off x="642910" y="785794"/>
            <a:ext cx="785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8000" dirty="0" smtClean="0"/>
              <a:t>H</a:t>
            </a:r>
            <a:endParaRPr lang="sk-SK" sz="8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214282" y="714356"/>
            <a:ext cx="1071570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1428728" y="714356"/>
            <a:ext cx="1071570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4000496" y="714356"/>
            <a:ext cx="1071570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929586" y="714356"/>
            <a:ext cx="1071570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714612" y="714356"/>
            <a:ext cx="1071570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5357818" y="714356"/>
            <a:ext cx="1071570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643702" y="714356"/>
            <a:ext cx="1071570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3" name="Nadpis 12"/>
          <p:cNvSpPr>
            <a:spLocks noGrp="1"/>
          </p:cNvSpPr>
          <p:nvPr>
            <p:ph type="title" idx="4294967295"/>
          </p:nvPr>
        </p:nvSpPr>
        <p:spPr>
          <a:xfrm>
            <a:off x="1371600" y="4406900"/>
            <a:ext cx="7486680" cy="1362075"/>
          </a:xfrm>
        </p:spPr>
        <p:txBody>
          <a:bodyPr>
            <a:normAutofit fontScale="90000"/>
          </a:bodyPr>
          <a:lstStyle/>
          <a:p>
            <a:pPr algn="r"/>
            <a:r>
              <a:rPr lang="sk-SK" dirty="0" smtClean="0"/>
              <a:t>SPOZNÁŠ JU SO ZATVORENÝMI OČAMI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8001024" y="785794"/>
            <a:ext cx="9286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8000" dirty="0" smtClean="0"/>
              <a:t>A</a:t>
            </a:r>
            <a:endParaRPr lang="sk-SK" sz="8000" dirty="0"/>
          </a:p>
        </p:txBody>
      </p:sp>
      <p:sp>
        <p:nvSpPr>
          <p:cNvPr id="12" name="BlokTextu 11"/>
          <p:cNvSpPr txBox="1"/>
          <p:nvPr/>
        </p:nvSpPr>
        <p:spPr>
          <a:xfrm>
            <a:off x="5500694" y="785794"/>
            <a:ext cx="857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8000" dirty="0" smtClean="0"/>
              <a:t>A</a:t>
            </a:r>
            <a:endParaRPr lang="sk-SK" sz="8000" dirty="0"/>
          </a:p>
        </p:txBody>
      </p:sp>
      <p:sp>
        <p:nvSpPr>
          <p:cNvPr id="16" name="BlokTextu 15"/>
          <p:cNvSpPr txBox="1"/>
          <p:nvPr/>
        </p:nvSpPr>
        <p:spPr>
          <a:xfrm>
            <a:off x="6858016" y="785794"/>
            <a:ext cx="7143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8000" dirty="0" smtClean="0"/>
              <a:t>V</a:t>
            </a:r>
            <a:endParaRPr lang="sk-SK" sz="8000" dirty="0"/>
          </a:p>
        </p:txBody>
      </p:sp>
      <p:sp>
        <p:nvSpPr>
          <p:cNvPr id="17" name="BlokTextu 16"/>
          <p:cNvSpPr txBox="1"/>
          <p:nvPr/>
        </p:nvSpPr>
        <p:spPr>
          <a:xfrm>
            <a:off x="2786050" y="857232"/>
            <a:ext cx="9286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8000" dirty="0" smtClean="0"/>
              <a:t>H</a:t>
            </a:r>
            <a:endParaRPr lang="sk-SK" sz="8000" dirty="0"/>
          </a:p>
        </p:txBody>
      </p:sp>
      <p:sp>
        <p:nvSpPr>
          <p:cNvPr id="18" name="BlokTextu 17"/>
          <p:cNvSpPr txBox="1"/>
          <p:nvPr/>
        </p:nvSpPr>
        <p:spPr>
          <a:xfrm>
            <a:off x="4143372" y="857232"/>
            <a:ext cx="857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8000" dirty="0" smtClean="0"/>
              <a:t>Ľ</a:t>
            </a:r>
            <a:endParaRPr lang="sk-SK" sz="8000" dirty="0"/>
          </a:p>
        </p:txBody>
      </p:sp>
      <p:sp>
        <p:nvSpPr>
          <p:cNvPr id="19" name="BlokTextu 18"/>
          <p:cNvSpPr txBox="1"/>
          <p:nvPr/>
        </p:nvSpPr>
        <p:spPr>
          <a:xfrm>
            <a:off x="1643042" y="857232"/>
            <a:ext cx="7143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8000" dirty="0" smtClean="0"/>
              <a:t>I</a:t>
            </a:r>
            <a:endParaRPr lang="sk-SK" sz="8000" dirty="0"/>
          </a:p>
        </p:txBody>
      </p:sp>
      <p:sp>
        <p:nvSpPr>
          <p:cNvPr id="20" name="BlokTextu 19"/>
          <p:cNvSpPr txBox="1"/>
          <p:nvPr/>
        </p:nvSpPr>
        <p:spPr>
          <a:xfrm>
            <a:off x="357158" y="857232"/>
            <a:ext cx="785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8000" dirty="0" smtClean="0"/>
              <a:t>Ž</a:t>
            </a:r>
            <a:endParaRPr lang="sk-SK" sz="8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/>
      <p:bldP spid="12" grpId="0"/>
      <p:bldP spid="16" grpId="0"/>
      <p:bldP spid="17" grpId="0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title" idx="4294967295"/>
          </p:nvPr>
        </p:nvSpPr>
        <p:spPr>
          <a:xfrm>
            <a:off x="1371600" y="4406900"/>
            <a:ext cx="7558118" cy="13620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r"/>
            <a:r>
              <a:rPr lang="sk-SK" dirty="0" smtClean="0"/>
              <a:t>OBĽUBUJÚ TEPLO A VLHKO</a:t>
            </a:r>
            <a:endParaRPr lang="sk-SK" sz="4400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85720" y="857232"/>
            <a:ext cx="1071570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357290" y="857232"/>
            <a:ext cx="1071570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428860" y="857232"/>
            <a:ext cx="1071570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572000" y="857232"/>
            <a:ext cx="1071570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643570" y="857232"/>
            <a:ext cx="1071570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3500430" y="857232"/>
            <a:ext cx="1071570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6715140" y="857232"/>
            <a:ext cx="1071570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7786710" y="857232"/>
            <a:ext cx="1071570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7" name="BlokTextu 16"/>
          <p:cNvSpPr txBox="1"/>
          <p:nvPr/>
        </p:nvSpPr>
        <p:spPr>
          <a:xfrm>
            <a:off x="1500166" y="928670"/>
            <a:ext cx="785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8000" dirty="0" smtClean="0"/>
              <a:t>A</a:t>
            </a:r>
            <a:endParaRPr lang="sk-SK" sz="8000" dirty="0"/>
          </a:p>
        </p:txBody>
      </p:sp>
      <p:sp>
        <p:nvSpPr>
          <p:cNvPr id="18" name="BlokTextu 17"/>
          <p:cNvSpPr txBox="1"/>
          <p:nvPr/>
        </p:nvSpPr>
        <p:spPr>
          <a:xfrm>
            <a:off x="4929190" y="928670"/>
            <a:ext cx="5000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8000" dirty="0" smtClean="0"/>
              <a:t>É</a:t>
            </a:r>
            <a:endParaRPr lang="sk-SK" sz="8000" dirty="0"/>
          </a:p>
        </p:txBody>
      </p:sp>
      <p:sp>
        <p:nvSpPr>
          <p:cNvPr id="19" name="BlokTextu 18"/>
          <p:cNvSpPr txBox="1"/>
          <p:nvPr/>
        </p:nvSpPr>
        <p:spPr>
          <a:xfrm>
            <a:off x="6858016" y="928670"/>
            <a:ext cx="785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8000" dirty="0" smtClean="0"/>
              <a:t>I</a:t>
            </a:r>
            <a:endParaRPr lang="sk-SK" sz="8000" dirty="0"/>
          </a:p>
        </p:txBody>
      </p:sp>
      <p:sp>
        <p:nvSpPr>
          <p:cNvPr id="20" name="BlokTextu 19"/>
          <p:cNvSpPr txBox="1"/>
          <p:nvPr/>
        </p:nvSpPr>
        <p:spPr>
          <a:xfrm>
            <a:off x="8001024" y="928670"/>
            <a:ext cx="7143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8000" dirty="0" smtClean="0"/>
              <a:t>E</a:t>
            </a:r>
            <a:endParaRPr lang="sk-SK" sz="8000" dirty="0"/>
          </a:p>
        </p:txBody>
      </p:sp>
      <p:sp>
        <p:nvSpPr>
          <p:cNvPr id="21" name="BlokTextu 20"/>
          <p:cNvSpPr txBox="1"/>
          <p:nvPr/>
        </p:nvSpPr>
        <p:spPr>
          <a:xfrm>
            <a:off x="2500298" y="928670"/>
            <a:ext cx="10001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8000" dirty="0" smtClean="0"/>
              <a:t>K</a:t>
            </a:r>
            <a:endParaRPr lang="sk-SK" sz="8000" dirty="0"/>
          </a:p>
        </p:txBody>
      </p:sp>
      <p:sp>
        <p:nvSpPr>
          <p:cNvPr id="22" name="BlokTextu 21"/>
          <p:cNvSpPr txBox="1"/>
          <p:nvPr/>
        </p:nvSpPr>
        <p:spPr>
          <a:xfrm>
            <a:off x="5857884" y="928670"/>
            <a:ext cx="7143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8000" dirty="0" smtClean="0"/>
              <a:t>R</a:t>
            </a:r>
            <a:endParaRPr lang="sk-SK" sz="8000" dirty="0"/>
          </a:p>
        </p:txBody>
      </p:sp>
      <p:sp>
        <p:nvSpPr>
          <p:cNvPr id="23" name="BlokTextu 22"/>
          <p:cNvSpPr txBox="1"/>
          <p:nvPr/>
        </p:nvSpPr>
        <p:spPr>
          <a:xfrm>
            <a:off x="3714744" y="928670"/>
            <a:ext cx="857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8000" dirty="0" smtClean="0"/>
              <a:t>T</a:t>
            </a:r>
            <a:endParaRPr lang="sk-SK" sz="8000" dirty="0"/>
          </a:p>
        </p:txBody>
      </p:sp>
      <p:sp>
        <p:nvSpPr>
          <p:cNvPr id="24" name="BlokTextu 23"/>
          <p:cNvSpPr txBox="1"/>
          <p:nvPr/>
        </p:nvSpPr>
        <p:spPr>
          <a:xfrm>
            <a:off x="500034" y="928670"/>
            <a:ext cx="7143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8000" dirty="0" smtClean="0"/>
              <a:t>B</a:t>
            </a:r>
            <a:endParaRPr lang="sk-SK" sz="8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 build="allAtOnce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357158" y="642918"/>
            <a:ext cx="1071570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2500298" y="642918"/>
            <a:ext cx="1071570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428728" y="642918"/>
            <a:ext cx="1071570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571868" y="642918"/>
            <a:ext cx="1071570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5715008" y="642918"/>
            <a:ext cx="1071570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643438" y="642918"/>
            <a:ext cx="1071570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7858148" y="642918"/>
            <a:ext cx="1071570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786578" y="642918"/>
            <a:ext cx="1071570" cy="15001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0" name="Nadpis 9"/>
          <p:cNvSpPr>
            <a:spLocks noGrp="1"/>
          </p:cNvSpPr>
          <p:nvPr>
            <p:ph type="title" idx="4294967295"/>
          </p:nvPr>
        </p:nvSpPr>
        <p:spPr>
          <a:xfrm>
            <a:off x="1371600" y="4406900"/>
            <a:ext cx="7486680" cy="1362075"/>
          </a:xfrm>
        </p:spPr>
        <p:txBody>
          <a:bodyPr/>
          <a:lstStyle/>
          <a:p>
            <a:pPr algn="r"/>
            <a:r>
              <a:rPr lang="sk-SK" dirty="0" smtClean="0"/>
              <a:t>BEZDOMOVEC</a:t>
            </a:r>
            <a:endParaRPr lang="sk-SK" dirty="0"/>
          </a:p>
        </p:txBody>
      </p:sp>
      <p:sp>
        <p:nvSpPr>
          <p:cNvPr id="12" name="BlokTextu 11"/>
          <p:cNvSpPr txBox="1"/>
          <p:nvPr/>
        </p:nvSpPr>
        <p:spPr>
          <a:xfrm>
            <a:off x="5857884" y="714356"/>
            <a:ext cx="857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8000" dirty="0" smtClean="0"/>
              <a:t>I</a:t>
            </a:r>
            <a:endParaRPr lang="sk-SK" sz="8000" dirty="0"/>
          </a:p>
        </p:txBody>
      </p:sp>
      <p:sp>
        <p:nvSpPr>
          <p:cNvPr id="13" name="BlokTextu 12"/>
          <p:cNvSpPr txBox="1"/>
          <p:nvPr/>
        </p:nvSpPr>
        <p:spPr>
          <a:xfrm>
            <a:off x="2714612" y="714356"/>
            <a:ext cx="78581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8000" dirty="0" smtClean="0"/>
              <a:t>I</a:t>
            </a:r>
          </a:p>
          <a:p>
            <a:pPr algn="ctr"/>
            <a:endParaRPr lang="sk-SK" dirty="0"/>
          </a:p>
        </p:txBody>
      </p:sp>
      <p:sp>
        <p:nvSpPr>
          <p:cNvPr id="14" name="BlokTextu 13"/>
          <p:cNvSpPr txBox="1"/>
          <p:nvPr/>
        </p:nvSpPr>
        <p:spPr>
          <a:xfrm>
            <a:off x="4929190" y="714356"/>
            <a:ext cx="571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8000" dirty="0" smtClean="0"/>
              <a:t>N</a:t>
            </a:r>
            <a:endParaRPr lang="sk-SK" sz="8000" dirty="0"/>
          </a:p>
        </p:txBody>
      </p:sp>
      <p:sp>
        <p:nvSpPr>
          <p:cNvPr id="15" name="BlokTextu 14"/>
          <p:cNvSpPr txBox="1"/>
          <p:nvPr/>
        </p:nvSpPr>
        <p:spPr>
          <a:xfrm>
            <a:off x="1857356" y="714356"/>
            <a:ext cx="4286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8000" dirty="0" smtClean="0"/>
              <a:t>L</a:t>
            </a:r>
            <a:endParaRPr lang="sk-SK" sz="8000" dirty="0"/>
          </a:p>
        </p:txBody>
      </p:sp>
      <p:sp>
        <p:nvSpPr>
          <p:cNvPr id="16" name="BlokTextu 15"/>
          <p:cNvSpPr txBox="1"/>
          <p:nvPr/>
        </p:nvSpPr>
        <p:spPr>
          <a:xfrm>
            <a:off x="8143900" y="714356"/>
            <a:ext cx="5000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8000" dirty="0" smtClean="0"/>
              <a:t>K</a:t>
            </a:r>
            <a:endParaRPr lang="sk-SK" sz="8000" dirty="0"/>
          </a:p>
        </p:txBody>
      </p:sp>
      <p:sp>
        <p:nvSpPr>
          <p:cNvPr id="17" name="BlokTextu 16"/>
          <p:cNvSpPr txBox="1"/>
          <p:nvPr/>
        </p:nvSpPr>
        <p:spPr>
          <a:xfrm>
            <a:off x="7000892" y="714356"/>
            <a:ext cx="785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8000" dirty="0" smtClean="0"/>
              <a:t>A</a:t>
            </a:r>
            <a:endParaRPr lang="sk-SK" sz="8000" dirty="0"/>
          </a:p>
        </p:txBody>
      </p:sp>
      <p:sp>
        <p:nvSpPr>
          <p:cNvPr id="18" name="BlokTextu 17"/>
          <p:cNvSpPr txBox="1"/>
          <p:nvPr/>
        </p:nvSpPr>
        <p:spPr>
          <a:xfrm>
            <a:off x="571472" y="714356"/>
            <a:ext cx="571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8000" dirty="0" smtClean="0"/>
              <a:t>S</a:t>
            </a:r>
            <a:endParaRPr lang="sk-SK" sz="8000" dirty="0"/>
          </a:p>
        </p:txBody>
      </p:sp>
      <p:sp>
        <p:nvSpPr>
          <p:cNvPr id="19" name="BlokTextu 18"/>
          <p:cNvSpPr txBox="1"/>
          <p:nvPr/>
        </p:nvSpPr>
        <p:spPr>
          <a:xfrm>
            <a:off x="3786182" y="714356"/>
            <a:ext cx="571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8000" dirty="0" smtClean="0"/>
              <a:t>Z</a:t>
            </a:r>
            <a:endParaRPr lang="sk-SK" sz="8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Motív Office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Mestský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109</Words>
  <Application>Microsoft Office PowerPoint</Application>
  <PresentationFormat>Prezentácia na obrazovke (4:3)</PresentationFormat>
  <Paragraphs>80</Paragraphs>
  <Slides>18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19" baseType="lpstr">
      <vt:lpstr>Motív Office</vt:lpstr>
      <vt:lpstr>PÁLI VÁM TO </vt:lpstr>
      <vt:lpstr>ŠPIC</vt:lpstr>
      <vt:lpstr>OBEDUJE V NOCI</vt:lpstr>
      <vt:lpstr>TANEČNICA</vt:lpstr>
      <vt:lpstr>ZÁVITNICOVKA  AJ ŽABÍ VLAS</vt:lpstr>
      <vt:lpstr>NEŽIADÚCI SPOLOČNÍK</vt:lpstr>
      <vt:lpstr>SPOZNÁŠ JU SO ZATVORENÝMI OČAMI</vt:lpstr>
      <vt:lpstr>OBĽUBUJÚ TEPLO A VLHKO</vt:lpstr>
      <vt:lpstr>BEZDOMOVEC</vt:lpstr>
      <vt:lpstr>„ANI RYBA ,ANI RAK“ </vt:lpstr>
      <vt:lpstr>ČLOVEK TO NEDOKÁŽE</vt:lpstr>
      <vt:lpstr>Snímka 12</vt:lpstr>
      <vt:lpstr>Snímka 13</vt:lpstr>
      <vt:lpstr>Snímka 14</vt:lpstr>
      <vt:lpstr>Snímka 15</vt:lpstr>
      <vt:lpstr>Snímka 16</vt:lpstr>
      <vt:lpstr>Snímka 17</vt:lpstr>
      <vt:lpstr>Snímka 18</vt:lpstr>
    </vt:vector>
  </TitlesOfParts>
  <Company>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PÁLI VÁM TO</dc:title>
  <dc:creator>User</dc:creator>
  <cp:lastModifiedBy>hp</cp:lastModifiedBy>
  <cp:revision>57</cp:revision>
  <dcterms:created xsi:type="dcterms:W3CDTF">2009-11-13T20:56:53Z</dcterms:created>
  <dcterms:modified xsi:type="dcterms:W3CDTF">2021-09-05T07:56:09Z</dcterms:modified>
</cp:coreProperties>
</file>