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9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6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8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00213" y="2597487"/>
            <a:ext cx="8791575" cy="62223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2800" b="1" dirty="0" smtClean="0">
                <a:solidFill>
                  <a:srgbClr val="FFFF00"/>
                </a:solidFill>
              </a:rPr>
              <a:t>Elektrický obvod. Elektrické vodiče a izolanty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21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Jednoduchý elektrický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Potrebujeme: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Batériu</a:t>
            </a: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Žiarovku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462" l="2349" r="98993">
                        <a14:foregroundMark x1="38255" y1="3553" x2="64094" y2="2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00" y="2711092"/>
            <a:ext cx="2460669" cy="24400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987">
            <a:off x="6531769" y="1758750"/>
            <a:ext cx="2353077" cy="235307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902" b="86779" l="38234" r="49847">
                        <a14:foregroundMark x1="42291" y1="84477" x2="46167" y2="85078"/>
                        <a14:backgroundMark x1="47804" y1="85078" x2="49785" y2="83995"/>
                        <a14:backgroundMark x1="40138" y1="83514" x2="41085" y2="84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82" t="66667" r="48701" b="10986"/>
          <a:stretch/>
        </p:blipFill>
        <p:spPr>
          <a:xfrm>
            <a:off x="4652503" y="2215167"/>
            <a:ext cx="1107584" cy="1220393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521" b="81250" l="63031" r="89971"/>
                    </a14:imgEffect>
                  </a14:imgLayer>
                </a14:imgProps>
              </a:ext>
            </a:extLst>
          </a:blip>
          <a:srcRect l="63033" t="25484" r="9746" b="19058"/>
          <a:stretch/>
        </p:blipFill>
        <p:spPr>
          <a:xfrm>
            <a:off x="4160701" y="3193909"/>
            <a:ext cx="2720917" cy="311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521" b="81250" l="63031" r="89971"/>
                    </a14:imgEffect>
                  </a14:imgLayer>
                </a14:imgProps>
              </a:ext>
            </a:extLst>
          </a:blip>
          <a:srcRect l="63033" t="25484" r="9746" b="19058"/>
          <a:stretch/>
        </p:blipFill>
        <p:spPr>
          <a:xfrm>
            <a:off x="4250028" y="2018193"/>
            <a:ext cx="3218893" cy="3687095"/>
          </a:xfrm>
          <a:prstGeom prst="rect">
            <a:avLst/>
          </a:prstGeom>
        </p:spPr>
      </p:pic>
      <p:sp>
        <p:nvSpPr>
          <p:cNvPr id="5" name="Plus 4"/>
          <p:cNvSpPr/>
          <p:nvPr/>
        </p:nvSpPr>
        <p:spPr>
          <a:xfrm>
            <a:off x="4250028" y="2781837"/>
            <a:ext cx="566670" cy="47651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Čiarová bublina 1 7"/>
          <p:cNvSpPr/>
          <p:nvPr/>
        </p:nvSpPr>
        <p:spPr>
          <a:xfrm flipH="1">
            <a:off x="2215991" y="987883"/>
            <a:ext cx="1918952" cy="103031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Kladný pól batérie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(kratší)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9" name="Mínus 8"/>
          <p:cNvSpPr/>
          <p:nvPr/>
        </p:nvSpPr>
        <p:spPr>
          <a:xfrm>
            <a:off x="6593983" y="2839794"/>
            <a:ext cx="592428" cy="44432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Čiarová bublina 1 9"/>
          <p:cNvSpPr/>
          <p:nvPr/>
        </p:nvSpPr>
        <p:spPr>
          <a:xfrm>
            <a:off x="7159828" y="1071027"/>
            <a:ext cx="2267096" cy="90531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Záporný pól batérie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(dlhší)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Zostavme elektrický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sk-SK" dirty="0" smtClean="0"/>
              <a:t>Batéria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sk-SK" dirty="0" smtClean="0"/>
              <a:t>Žiarovka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sk-SK" dirty="0" smtClean="0"/>
              <a:t>Spojovacie vodiče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sk-SK" dirty="0" smtClean="0"/>
              <a:t>Schéma elektrického obvodu</a:t>
            </a:r>
          </a:p>
          <a:p>
            <a:pPr marL="0" indent="0">
              <a:buClr>
                <a:schemeClr val="tx2"/>
              </a:buClr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76" y="2092258"/>
            <a:ext cx="5983579" cy="353031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958366" y="3857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027974" y="260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3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7799926" y="4216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2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579572" y="2236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4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605307" y="4226745"/>
            <a:ext cx="374775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 smtClean="0"/>
              <a:t>Žiarovka svieti, obvodom prechádza elektrický prúd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07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3" t="42706" r="26216" b="27343"/>
          <a:stretch/>
        </p:blipFill>
        <p:spPr>
          <a:xfrm>
            <a:off x="2864578" y="2084168"/>
            <a:ext cx="6222738" cy="2329769"/>
          </a:xfrm>
          <a:prstGeom prst="rect">
            <a:avLst/>
          </a:prstGeom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Jednoduchý elektrický obvod</a:t>
            </a:r>
            <a:endParaRPr lang="sk-SK" dirty="0"/>
          </a:p>
        </p:txBody>
      </p:sp>
      <p:sp>
        <p:nvSpPr>
          <p:cNvPr id="8" name="Čiarová bublina 1 7"/>
          <p:cNvSpPr/>
          <p:nvPr/>
        </p:nvSpPr>
        <p:spPr>
          <a:xfrm>
            <a:off x="9069697" y="1783445"/>
            <a:ext cx="2794716" cy="1674254"/>
          </a:xfrm>
          <a:prstGeom prst="borderCallout1">
            <a:avLst>
              <a:gd name="adj1" fmla="val 43365"/>
              <a:gd name="adj2" fmla="val -18471"/>
              <a:gd name="adj3" fmla="val 44039"/>
              <a:gd name="adj4" fmla="val -18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Otvorený elektrický obvod</a:t>
            </a:r>
          </a:p>
          <a:p>
            <a:pPr algn="ctr"/>
            <a:r>
              <a:rPr lang="sk-SK" sz="2000" dirty="0">
                <a:solidFill>
                  <a:schemeClr val="tx1"/>
                </a:solidFill>
              </a:rPr>
              <a:t>Obvodom </a:t>
            </a:r>
            <a:r>
              <a:rPr lang="sk-SK" sz="2000" dirty="0" smtClean="0">
                <a:solidFill>
                  <a:schemeClr val="tx1"/>
                </a:solidFill>
              </a:rPr>
              <a:t>neprechádza </a:t>
            </a:r>
            <a:r>
              <a:rPr lang="sk-SK" sz="2000" dirty="0">
                <a:solidFill>
                  <a:schemeClr val="tx1"/>
                </a:solidFill>
              </a:rPr>
              <a:t>elektrický </a:t>
            </a:r>
            <a:r>
              <a:rPr lang="sk-SK" sz="2000" dirty="0" smtClean="0">
                <a:solidFill>
                  <a:schemeClr val="tx1"/>
                </a:solidFill>
              </a:rPr>
              <a:t>prúd.</a:t>
            </a:r>
            <a:endParaRPr lang="sk-SK" sz="2000" dirty="0">
              <a:solidFill>
                <a:schemeClr val="tx1"/>
              </a:solidFill>
            </a:endParaRPr>
          </a:p>
          <a:p>
            <a:pPr algn="ctr"/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9" name="Čiarová bublina 1 8"/>
          <p:cNvSpPr/>
          <p:nvPr/>
        </p:nvSpPr>
        <p:spPr>
          <a:xfrm flipH="1">
            <a:off x="283764" y="1755478"/>
            <a:ext cx="2580814" cy="1622739"/>
          </a:xfrm>
          <a:prstGeom prst="borderCallout1">
            <a:avLst>
              <a:gd name="adj1" fmla="val 48115"/>
              <a:gd name="adj2" fmla="val -18812"/>
              <a:gd name="adj3" fmla="val 49008"/>
              <a:gd name="adj4" fmla="val -18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Uzatvorený elektrický obvod</a:t>
            </a:r>
          </a:p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Obvodom prechádza elektrický prúd.</a:t>
            </a:r>
            <a:endParaRPr lang="sk-SK" sz="2000" dirty="0">
              <a:solidFill>
                <a:schemeClr val="tx1"/>
              </a:solidFill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flipH="1" flipV="1">
            <a:off x="3881861" y="2554565"/>
            <a:ext cx="1297966" cy="235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5499279" y="2554565"/>
            <a:ext cx="1764405" cy="235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3881861" y="4855940"/>
            <a:ext cx="294394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Spínač</a:t>
            </a:r>
            <a:endParaRPr lang="sk-SK" sz="2800" b="1" dirty="0">
              <a:solidFill>
                <a:schemeClr val="tx1"/>
              </a:solidFill>
            </a:endParaRPr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600" l="10000" r="914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4714660"/>
            <a:ext cx="2651267" cy="1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vodiče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k-SK" sz="2400" dirty="0" smtClean="0"/>
              <a:t>Látky, ktoré vedú elektrický prúd.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dirty="0" smtClean="0"/>
              <a:t>Hliník, meď, oceľ, tuha, zlato, morská voda....</a:t>
            </a:r>
            <a:endParaRPr lang="sk-SK" sz="2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5" y="3388583"/>
            <a:ext cx="4799997" cy="292682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19" y="3028223"/>
            <a:ext cx="4685361" cy="28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Elektrické izolanty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k-SK" sz="2400" dirty="0" smtClean="0"/>
              <a:t>Látky, ktoré nevedú elektrický prúd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2400" dirty="0" smtClean="0"/>
              <a:t>Guma, sklo, suché drevo, diamant, olej...</a:t>
            </a:r>
            <a:endParaRPr lang="sk-SK" sz="2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324228"/>
            <a:ext cx="4206240" cy="237744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3539519"/>
            <a:ext cx="3776438" cy="284086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1" b="94819" l="4082" r="92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0" y="2340150"/>
            <a:ext cx="2633400" cy="34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Zamyslime sa...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452" y="2271734"/>
            <a:ext cx="3213100" cy="3403600"/>
          </a:xfrm>
        </p:spPr>
      </p:pic>
      <p:sp>
        <p:nvSpPr>
          <p:cNvPr id="5" name="BlokTextu 4"/>
          <p:cNvSpPr txBox="1"/>
          <p:nvPr/>
        </p:nvSpPr>
        <p:spPr>
          <a:xfrm>
            <a:off x="836255" y="2099257"/>
            <a:ext cx="689019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800" dirty="0" smtClean="0"/>
              <a:t>Čo sa Ti páčilo najviac na dnešnej téme?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800" dirty="0" smtClean="0"/>
              <a:t>Čo robí nesprávne osoba na obrázku? Prečo?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sk-SK" sz="2800" dirty="0" smtClean="0"/>
              <a:t>Skús vyhľadať informácie, prečo je tuha vodič a diamant izolant.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0338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ktí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141</Words>
  <Application>Microsoft Office PowerPoint</Application>
  <PresentationFormat>Širokouhlá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Retrospektíva</vt:lpstr>
      <vt:lpstr>Prezentácia programu PowerPoint</vt:lpstr>
      <vt:lpstr>Jednoduchý elektrický obvod</vt:lpstr>
      <vt:lpstr>Prezentácia programu PowerPoint</vt:lpstr>
      <vt:lpstr>Zostavme elektrický obvod</vt:lpstr>
      <vt:lpstr>Jednoduchý elektrický obvod</vt:lpstr>
      <vt:lpstr>Elektrické vodiče</vt:lpstr>
      <vt:lpstr>Elektrické izolanty</vt:lpstr>
      <vt:lpstr>Zamyslime sa...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Elektrický prúd</dc:title>
  <dc:creator>Alexandra Jombíková</dc:creator>
  <cp:lastModifiedBy>ucitel</cp:lastModifiedBy>
  <cp:revision>11</cp:revision>
  <dcterms:created xsi:type="dcterms:W3CDTF">2020-11-26T07:30:50Z</dcterms:created>
  <dcterms:modified xsi:type="dcterms:W3CDTF">2021-11-02T09:30:26Z</dcterms:modified>
</cp:coreProperties>
</file>