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46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2130425"/>
            <a:ext cx="7772400" cy="1470025"/>
          </a:xfrm>
        </p:spPr>
        <p:txBody>
          <a:bodyPr/>
          <a:lstStyle/>
          <a:p>
            <a:r>
              <a:rPr lang="sk-SK" smtClean="0"/>
              <a:t>Upravte štýly predlohy textu</a:t>
            </a:r>
            <a:endParaRPr lang="sk-SK"/>
          </a:p>
        </p:txBody>
      </p:sp>
      <p:sp>
        <p:nvSpPr>
          <p:cNvPr id="3" name="Podnadpis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Upravte štýl predlohy podnadpisov</a:t>
            </a:r>
            <a:endParaRPr lang="sk-SK"/>
          </a:p>
        </p:txBody>
      </p:sp>
      <p:sp>
        <p:nvSpPr>
          <p:cNvPr id="4" name="Zástupný symbol dátumu 3"/>
          <p:cNvSpPr>
            <a:spLocks noGrp="1"/>
          </p:cNvSpPr>
          <p:nvPr>
            <p:ph type="dt" sz="half" idx="10"/>
          </p:nvPr>
        </p:nvSpPr>
        <p:spPr/>
        <p:txBody>
          <a:bodyPr/>
          <a:lstStyle/>
          <a:p>
            <a:fld id="{82EF9E11-66AE-42EB-A41C-6AEAF5B048D9}" type="datetimeFigureOut">
              <a:rPr lang="sk-SK" smtClean="0"/>
              <a:t>07.06.2021</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165F4659-EBF7-487B-9952-14EC03F7144C}" type="slidenum">
              <a:rPr lang="sk-SK" smtClean="0"/>
              <a:t>‹#›</a:t>
            </a:fld>
            <a:endParaRPr lang="sk-SK"/>
          </a:p>
        </p:txBody>
      </p:sp>
    </p:spTree>
    <p:extLst>
      <p:ext uri="{BB962C8B-B14F-4D97-AF65-F5344CB8AC3E}">
        <p14:creationId xmlns:p14="http://schemas.microsoft.com/office/powerpoint/2010/main" val="752062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zvislého textu 2"/>
          <p:cNvSpPr>
            <a:spLocks noGrp="1"/>
          </p:cNvSpPr>
          <p:nvPr>
            <p:ph type="body" orient="vert" idx="1"/>
          </p:nvPr>
        </p:nvSpPr>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82EF9E11-66AE-42EB-A41C-6AEAF5B048D9}" type="datetimeFigureOut">
              <a:rPr lang="sk-SK" smtClean="0"/>
              <a:t>07.06.2021</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165F4659-EBF7-487B-9952-14EC03F7144C}" type="slidenum">
              <a:rPr lang="sk-SK" smtClean="0"/>
              <a:t>‹#›</a:t>
            </a:fld>
            <a:endParaRPr lang="sk-SK"/>
          </a:p>
        </p:txBody>
      </p:sp>
    </p:spTree>
    <p:extLst>
      <p:ext uri="{BB962C8B-B14F-4D97-AF65-F5344CB8AC3E}">
        <p14:creationId xmlns:p14="http://schemas.microsoft.com/office/powerpoint/2010/main" val="3701090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274638"/>
            <a:ext cx="2057400" cy="5851525"/>
          </a:xfrm>
        </p:spPr>
        <p:txBody>
          <a:bodyPr vert="eaVert"/>
          <a:lstStyle/>
          <a:p>
            <a:r>
              <a:rPr lang="sk-SK" smtClean="0"/>
              <a:t>Upravte štýly predlohy textu</a:t>
            </a:r>
            <a:endParaRPr lang="sk-SK"/>
          </a:p>
        </p:txBody>
      </p:sp>
      <p:sp>
        <p:nvSpPr>
          <p:cNvPr id="3" name="Zástupný symbol zvislého textu 2"/>
          <p:cNvSpPr>
            <a:spLocks noGrp="1"/>
          </p:cNvSpPr>
          <p:nvPr>
            <p:ph type="body" orient="vert" idx="1"/>
          </p:nvPr>
        </p:nvSpPr>
        <p:spPr>
          <a:xfrm>
            <a:off x="457200" y="274638"/>
            <a:ext cx="6019800" cy="5851525"/>
          </a:xfrm>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82EF9E11-66AE-42EB-A41C-6AEAF5B048D9}" type="datetimeFigureOut">
              <a:rPr lang="sk-SK" smtClean="0"/>
              <a:t>07.06.2021</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165F4659-EBF7-487B-9952-14EC03F7144C}" type="slidenum">
              <a:rPr lang="sk-SK" smtClean="0"/>
              <a:t>‹#›</a:t>
            </a:fld>
            <a:endParaRPr lang="sk-SK"/>
          </a:p>
        </p:txBody>
      </p:sp>
    </p:spTree>
    <p:extLst>
      <p:ext uri="{BB962C8B-B14F-4D97-AF65-F5344CB8AC3E}">
        <p14:creationId xmlns:p14="http://schemas.microsoft.com/office/powerpoint/2010/main" val="483920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obsahu 2"/>
          <p:cNvSpPr>
            <a:spLocks noGrp="1"/>
          </p:cNvSpPr>
          <p:nvPr>
            <p:ph idx="1"/>
          </p:nvPr>
        </p:nvSpPr>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82EF9E11-66AE-42EB-A41C-6AEAF5B048D9}" type="datetimeFigureOut">
              <a:rPr lang="sk-SK" smtClean="0"/>
              <a:t>07.06.2021</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165F4659-EBF7-487B-9952-14EC03F7144C}" type="slidenum">
              <a:rPr lang="sk-SK" smtClean="0"/>
              <a:t>‹#›</a:t>
            </a:fld>
            <a:endParaRPr lang="sk-SK"/>
          </a:p>
        </p:txBody>
      </p:sp>
    </p:spTree>
    <p:extLst>
      <p:ext uri="{BB962C8B-B14F-4D97-AF65-F5344CB8AC3E}">
        <p14:creationId xmlns:p14="http://schemas.microsoft.com/office/powerpoint/2010/main" val="347275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22313" y="4406900"/>
            <a:ext cx="7772400" cy="1362075"/>
          </a:xfrm>
        </p:spPr>
        <p:txBody>
          <a:bodyPr anchor="t"/>
          <a:lstStyle>
            <a:lvl1pPr algn="l">
              <a:defRPr sz="4000" b="1" cap="all"/>
            </a:lvl1pPr>
          </a:lstStyle>
          <a:p>
            <a:r>
              <a:rPr lang="sk-SK" smtClean="0"/>
              <a:t>Upravte štýly predlohy textu</a:t>
            </a:r>
            <a:endParaRPr lang="sk-SK"/>
          </a:p>
        </p:txBody>
      </p:sp>
      <p:sp>
        <p:nvSpPr>
          <p:cNvPr id="3" name="Zástupný symbol tex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Upravte štýl predlohy textu.</a:t>
            </a:r>
          </a:p>
        </p:txBody>
      </p:sp>
      <p:sp>
        <p:nvSpPr>
          <p:cNvPr id="4" name="Zástupný symbol dátumu 3"/>
          <p:cNvSpPr>
            <a:spLocks noGrp="1"/>
          </p:cNvSpPr>
          <p:nvPr>
            <p:ph type="dt" sz="half" idx="10"/>
          </p:nvPr>
        </p:nvSpPr>
        <p:spPr/>
        <p:txBody>
          <a:bodyPr/>
          <a:lstStyle/>
          <a:p>
            <a:fld id="{82EF9E11-66AE-42EB-A41C-6AEAF5B048D9}" type="datetimeFigureOut">
              <a:rPr lang="sk-SK" smtClean="0"/>
              <a:t>07.06.2021</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165F4659-EBF7-487B-9952-14EC03F7144C}" type="slidenum">
              <a:rPr lang="sk-SK" smtClean="0"/>
              <a:t>‹#›</a:t>
            </a:fld>
            <a:endParaRPr lang="sk-SK"/>
          </a:p>
        </p:txBody>
      </p:sp>
    </p:spTree>
    <p:extLst>
      <p:ext uri="{BB962C8B-B14F-4D97-AF65-F5344CB8AC3E}">
        <p14:creationId xmlns:p14="http://schemas.microsoft.com/office/powerpoint/2010/main" val="2250965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obsah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82EF9E11-66AE-42EB-A41C-6AEAF5B048D9}" type="datetimeFigureOut">
              <a:rPr lang="sk-SK" smtClean="0"/>
              <a:t>07.06.2021</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165F4659-EBF7-487B-9952-14EC03F7144C}" type="slidenum">
              <a:rPr lang="sk-SK" smtClean="0"/>
              <a:t>‹#›</a:t>
            </a:fld>
            <a:endParaRPr lang="sk-SK"/>
          </a:p>
        </p:txBody>
      </p:sp>
    </p:spTree>
    <p:extLst>
      <p:ext uri="{BB962C8B-B14F-4D97-AF65-F5344CB8AC3E}">
        <p14:creationId xmlns:p14="http://schemas.microsoft.com/office/powerpoint/2010/main" val="4172285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sk-SK" smtClean="0"/>
              <a:t>Upravte štýly predlohy textu</a:t>
            </a:r>
            <a:endParaRPr lang="sk-SK"/>
          </a:p>
        </p:txBody>
      </p:sp>
      <p:sp>
        <p:nvSpPr>
          <p:cNvPr id="3" name="Zástupný symbol tex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4" name="Zástupný symbol obsah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6" name="Zástupný symbol obsah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82EF9E11-66AE-42EB-A41C-6AEAF5B048D9}" type="datetimeFigureOut">
              <a:rPr lang="sk-SK" smtClean="0"/>
              <a:t>07.06.2021</a:t>
            </a:fld>
            <a:endParaRPr lang="sk-SK"/>
          </a:p>
        </p:txBody>
      </p:sp>
      <p:sp>
        <p:nvSpPr>
          <p:cNvPr id="8" name="Zástupný symbol päty 7"/>
          <p:cNvSpPr>
            <a:spLocks noGrp="1"/>
          </p:cNvSpPr>
          <p:nvPr>
            <p:ph type="ftr" sz="quarter" idx="11"/>
          </p:nvPr>
        </p:nvSpPr>
        <p:spPr/>
        <p:txBody>
          <a:bodyPr/>
          <a:lstStyle/>
          <a:p>
            <a:endParaRPr lang="sk-SK"/>
          </a:p>
        </p:txBody>
      </p:sp>
      <p:sp>
        <p:nvSpPr>
          <p:cNvPr id="9" name="Zástupný symbol čísla snímky 8"/>
          <p:cNvSpPr>
            <a:spLocks noGrp="1"/>
          </p:cNvSpPr>
          <p:nvPr>
            <p:ph type="sldNum" sz="quarter" idx="12"/>
          </p:nvPr>
        </p:nvSpPr>
        <p:spPr/>
        <p:txBody>
          <a:bodyPr/>
          <a:lstStyle/>
          <a:p>
            <a:fld id="{165F4659-EBF7-487B-9952-14EC03F7144C}" type="slidenum">
              <a:rPr lang="sk-SK" smtClean="0"/>
              <a:t>‹#›</a:t>
            </a:fld>
            <a:endParaRPr lang="sk-SK"/>
          </a:p>
        </p:txBody>
      </p:sp>
    </p:spTree>
    <p:extLst>
      <p:ext uri="{BB962C8B-B14F-4D97-AF65-F5344CB8AC3E}">
        <p14:creationId xmlns:p14="http://schemas.microsoft.com/office/powerpoint/2010/main" val="344780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dátumu 2"/>
          <p:cNvSpPr>
            <a:spLocks noGrp="1"/>
          </p:cNvSpPr>
          <p:nvPr>
            <p:ph type="dt" sz="half" idx="10"/>
          </p:nvPr>
        </p:nvSpPr>
        <p:spPr/>
        <p:txBody>
          <a:bodyPr/>
          <a:lstStyle/>
          <a:p>
            <a:fld id="{82EF9E11-66AE-42EB-A41C-6AEAF5B048D9}" type="datetimeFigureOut">
              <a:rPr lang="sk-SK" smtClean="0"/>
              <a:t>07.06.2021</a:t>
            </a:fld>
            <a:endParaRPr lang="sk-SK"/>
          </a:p>
        </p:txBody>
      </p:sp>
      <p:sp>
        <p:nvSpPr>
          <p:cNvPr id="4" name="Zástupný symbol päty 3"/>
          <p:cNvSpPr>
            <a:spLocks noGrp="1"/>
          </p:cNvSpPr>
          <p:nvPr>
            <p:ph type="ftr" sz="quarter" idx="11"/>
          </p:nvPr>
        </p:nvSpPr>
        <p:spPr/>
        <p:txBody>
          <a:bodyPr/>
          <a:lstStyle/>
          <a:p>
            <a:endParaRPr lang="sk-SK"/>
          </a:p>
        </p:txBody>
      </p:sp>
      <p:sp>
        <p:nvSpPr>
          <p:cNvPr id="5" name="Zástupný symbol čísla snímky 4"/>
          <p:cNvSpPr>
            <a:spLocks noGrp="1"/>
          </p:cNvSpPr>
          <p:nvPr>
            <p:ph type="sldNum" sz="quarter" idx="12"/>
          </p:nvPr>
        </p:nvSpPr>
        <p:spPr/>
        <p:txBody>
          <a:bodyPr/>
          <a:lstStyle/>
          <a:p>
            <a:fld id="{165F4659-EBF7-487B-9952-14EC03F7144C}" type="slidenum">
              <a:rPr lang="sk-SK" smtClean="0"/>
              <a:t>‹#›</a:t>
            </a:fld>
            <a:endParaRPr lang="sk-SK"/>
          </a:p>
        </p:txBody>
      </p:sp>
    </p:spTree>
    <p:extLst>
      <p:ext uri="{BB962C8B-B14F-4D97-AF65-F5344CB8AC3E}">
        <p14:creationId xmlns:p14="http://schemas.microsoft.com/office/powerpoint/2010/main" val="2090176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82EF9E11-66AE-42EB-A41C-6AEAF5B048D9}" type="datetimeFigureOut">
              <a:rPr lang="sk-SK" smtClean="0"/>
              <a:t>07.06.2021</a:t>
            </a:fld>
            <a:endParaRPr lang="sk-SK"/>
          </a:p>
        </p:txBody>
      </p:sp>
      <p:sp>
        <p:nvSpPr>
          <p:cNvPr id="3" name="Zástupný symbol päty 2"/>
          <p:cNvSpPr>
            <a:spLocks noGrp="1"/>
          </p:cNvSpPr>
          <p:nvPr>
            <p:ph type="ftr" sz="quarter" idx="11"/>
          </p:nvPr>
        </p:nvSpPr>
        <p:spPr/>
        <p:txBody>
          <a:bodyPr/>
          <a:lstStyle/>
          <a:p>
            <a:endParaRPr lang="sk-SK"/>
          </a:p>
        </p:txBody>
      </p:sp>
      <p:sp>
        <p:nvSpPr>
          <p:cNvPr id="4" name="Zástupný symbol čísla snímky 3"/>
          <p:cNvSpPr>
            <a:spLocks noGrp="1"/>
          </p:cNvSpPr>
          <p:nvPr>
            <p:ph type="sldNum" sz="quarter" idx="12"/>
          </p:nvPr>
        </p:nvSpPr>
        <p:spPr/>
        <p:txBody>
          <a:bodyPr/>
          <a:lstStyle/>
          <a:p>
            <a:fld id="{165F4659-EBF7-487B-9952-14EC03F7144C}" type="slidenum">
              <a:rPr lang="sk-SK" smtClean="0"/>
              <a:t>‹#›</a:t>
            </a:fld>
            <a:endParaRPr lang="sk-SK"/>
          </a:p>
        </p:txBody>
      </p:sp>
    </p:spTree>
    <p:extLst>
      <p:ext uri="{BB962C8B-B14F-4D97-AF65-F5344CB8AC3E}">
        <p14:creationId xmlns:p14="http://schemas.microsoft.com/office/powerpoint/2010/main" val="220259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3008313" cy="1162050"/>
          </a:xfrm>
        </p:spPr>
        <p:txBody>
          <a:bodyPr anchor="b"/>
          <a:lstStyle>
            <a:lvl1pPr algn="l">
              <a:defRPr sz="2000" b="1"/>
            </a:lvl1pPr>
          </a:lstStyle>
          <a:p>
            <a:r>
              <a:rPr lang="sk-SK" smtClean="0"/>
              <a:t>Upravte štýly predlohy textu</a:t>
            </a:r>
            <a:endParaRPr lang="sk-SK"/>
          </a:p>
        </p:txBody>
      </p:sp>
      <p:sp>
        <p:nvSpPr>
          <p:cNvPr id="3" name="Zástupný symbol obsah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5" name="Zástupný symbol dátumu 4"/>
          <p:cNvSpPr>
            <a:spLocks noGrp="1"/>
          </p:cNvSpPr>
          <p:nvPr>
            <p:ph type="dt" sz="half" idx="10"/>
          </p:nvPr>
        </p:nvSpPr>
        <p:spPr/>
        <p:txBody>
          <a:bodyPr/>
          <a:lstStyle/>
          <a:p>
            <a:fld id="{82EF9E11-66AE-42EB-A41C-6AEAF5B048D9}" type="datetimeFigureOut">
              <a:rPr lang="sk-SK" smtClean="0"/>
              <a:t>07.06.2021</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165F4659-EBF7-487B-9952-14EC03F7144C}" type="slidenum">
              <a:rPr lang="sk-SK" smtClean="0"/>
              <a:t>‹#›</a:t>
            </a:fld>
            <a:endParaRPr lang="sk-SK"/>
          </a:p>
        </p:txBody>
      </p:sp>
    </p:spTree>
    <p:extLst>
      <p:ext uri="{BB962C8B-B14F-4D97-AF65-F5344CB8AC3E}">
        <p14:creationId xmlns:p14="http://schemas.microsoft.com/office/powerpoint/2010/main" val="3028508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800600"/>
            <a:ext cx="5486400" cy="566738"/>
          </a:xfrm>
        </p:spPr>
        <p:txBody>
          <a:bodyPr anchor="b"/>
          <a:lstStyle>
            <a:lvl1pPr algn="l">
              <a:defRPr sz="2000" b="1"/>
            </a:lvl1pPr>
          </a:lstStyle>
          <a:p>
            <a:r>
              <a:rPr lang="sk-SK" smtClean="0"/>
              <a:t>Upravte štýly predlohy textu</a:t>
            </a:r>
            <a:endParaRPr lang="sk-SK"/>
          </a:p>
        </p:txBody>
      </p:sp>
      <p:sp>
        <p:nvSpPr>
          <p:cNvPr id="3" name="Zástupný symbol obrázka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Zástupný symbol tex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5" name="Zástupný symbol dátumu 4"/>
          <p:cNvSpPr>
            <a:spLocks noGrp="1"/>
          </p:cNvSpPr>
          <p:nvPr>
            <p:ph type="dt" sz="half" idx="10"/>
          </p:nvPr>
        </p:nvSpPr>
        <p:spPr/>
        <p:txBody>
          <a:bodyPr/>
          <a:lstStyle/>
          <a:p>
            <a:fld id="{82EF9E11-66AE-42EB-A41C-6AEAF5B048D9}" type="datetimeFigureOut">
              <a:rPr lang="sk-SK" smtClean="0"/>
              <a:t>07.06.2021</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165F4659-EBF7-487B-9952-14EC03F7144C}" type="slidenum">
              <a:rPr lang="sk-SK" smtClean="0"/>
              <a:t>‹#›</a:t>
            </a:fld>
            <a:endParaRPr lang="sk-SK"/>
          </a:p>
        </p:txBody>
      </p:sp>
    </p:spTree>
    <p:extLst>
      <p:ext uri="{BB962C8B-B14F-4D97-AF65-F5344CB8AC3E}">
        <p14:creationId xmlns:p14="http://schemas.microsoft.com/office/powerpoint/2010/main" val="2670780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sk-SK" smtClean="0"/>
              <a:t>Upravte štýly predlohy textu</a:t>
            </a:r>
            <a:endParaRPr lang="sk-SK"/>
          </a:p>
        </p:txBody>
      </p:sp>
      <p:sp>
        <p:nvSpPr>
          <p:cNvPr id="3" name="Zástupný symbol tex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F9E11-66AE-42EB-A41C-6AEAF5B048D9}" type="datetimeFigureOut">
              <a:rPr lang="sk-SK" smtClean="0"/>
              <a:t>07.06.2021</a:t>
            </a:fld>
            <a:endParaRPr lang="sk-SK"/>
          </a:p>
        </p:txBody>
      </p:sp>
      <p:sp>
        <p:nvSpPr>
          <p:cNvPr id="5" name="Zástupný symbol päty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a:p>
        </p:txBody>
      </p:sp>
      <p:sp>
        <p:nvSpPr>
          <p:cNvPr id="6" name="Zástupný symbol čísla snímky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5F4659-EBF7-487B-9952-14EC03F7144C}" type="slidenum">
              <a:rPr lang="sk-SK" smtClean="0"/>
              <a:t>‹#›</a:t>
            </a:fld>
            <a:endParaRPr lang="sk-SK"/>
          </a:p>
        </p:txBody>
      </p:sp>
    </p:spTree>
    <p:extLst>
      <p:ext uri="{BB962C8B-B14F-4D97-AF65-F5344CB8AC3E}">
        <p14:creationId xmlns:p14="http://schemas.microsoft.com/office/powerpoint/2010/main" val="2178554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p:txBody>
          <a:bodyPr/>
          <a:lstStyle/>
          <a:p>
            <a:r>
              <a:rPr lang="sk-SK" b="1" dirty="0" smtClean="0">
                <a:solidFill>
                  <a:srgbClr val="FF0000"/>
                </a:solidFill>
              </a:rPr>
              <a:t>Nešťastný  február 1948</a:t>
            </a:r>
            <a:endParaRPr lang="sk-SK" b="1" dirty="0">
              <a:solidFill>
                <a:srgbClr val="FF0000"/>
              </a:solidFill>
            </a:endParaRPr>
          </a:p>
        </p:txBody>
      </p:sp>
      <p:sp>
        <p:nvSpPr>
          <p:cNvPr id="3" name="Podnadpis 2"/>
          <p:cNvSpPr>
            <a:spLocks noGrp="1"/>
          </p:cNvSpPr>
          <p:nvPr>
            <p:ph type="subTitle" idx="1"/>
          </p:nvPr>
        </p:nvSpPr>
        <p:spPr/>
        <p:txBody>
          <a:bodyPr/>
          <a:lstStyle/>
          <a:p>
            <a:r>
              <a:rPr lang="sk-SK" dirty="0" smtClean="0">
                <a:solidFill>
                  <a:srgbClr val="FF0000"/>
                </a:solidFill>
              </a:rPr>
              <a:t>Koniec  demokracie a nástup komunistickej diktatúry</a:t>
            </a:r>
          </a:p>
          <a:p>
            <a:r>
              <a:rPr lang="sk-SK" dirty="0" smtClean="0">
                <a:solidFill>
                  <a:srgbClr val="FF0000"/>
                </a:solidFill>
              </a:rPr>
              <a:t>1. časť</a:t>
            </a:r>
            <a:endParaRPr lang="sk-SK" dirty="0">
              <a:solidFill>
                <a:srgbClr val="FF0000"/>
              </a:solidFill>
            </a:endParaRPr>
          </a:p>
        </p:txBody>
      </p:sp>
    </p:spTree>
    <p:extLst>
      <p:ext uri="{BB962C8B-B14F-4D97-AF65-F5344CB8AC3E}">
        <p14:creationId xmlns:p14="http://schemas.microsoft.com/office/powerpoint/2010/main" val="469733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sk-SK" dirty="0">
                <a:solidFill>
                  <a:srgbClr val="FF0000"/>
                </a:solidFill>
              </a:rPr>
              <a:t>O</a:t>
            </a:r>
            <a:r>
              <a:rPr lang="sk-SK" dirty="0" smtClean="0">
                <a:solidFill>
                  <a:srgbClr val="FF0000"/>
                </a:solidFill>
              </a:rPr>
              <a:t>bdobie  pred  februárom 1948</a:t>
            </a:r>
            <a:endParaRPr lang="sk-SK" dirty="0">
              <a:solidFill>
                <a:srgbClr val="FF0000"/>
              </a:solidFill>
            </a:endParaRPr>
          </a:p>
        </p:txBody>
      </p:sp>
      <p:sp>
        <p:nvSpPr>
          <p:cNvPr id="3" name="Zástupný symbol obsahu 2"/>
          <p:cNvSpPr>
            <a:spLocks noGrp="1"/>
          </p:cNvSpPr>
          <p:nvPr>
            <p:ph idx="1"/>
          </p:nvPr>
        </p:nvSpPr>
        <p:spPr/>
        <p:txBody>
          <a:bodyPr>
            <a:normAutofit fontScale="92500" lnSpcReduction="10000"/>
          </a:bodyPr>
          <a:lstStyle/>
          <a:p>
            <a:r>
              <a:rPr lang="sk-SK" sz="2800" dirty="0" smtClean="0"/>
              <a:t>Po  skončení 2. sv. vojny sa  obnovila  Československá  republika, E. Beneš (prezident) sa vrátil z Londýna. No nič  už nebolo ako pred vojnou, komunisti sa cítili posilnení, lebo nás oslobodil Sovietsky zväz a  tam  vládol komunizmus. Komunisti  stále  zdôrazňovali, že hlavne oni porazili nacistov, čo  samozrejme nebola ani zďaleka pravda. </a:t>
            </a:r>
          </a:p>
          <a:p>
            <a:r>
              <a:rPr lang="sk-SK" sz="2800" dirty="0" smtClean="0"/>
              <a:t>Spoločnosť  sa rozdelila na tých, čo podporovali  </a:t>
            </a:r>
            <a:r>
              <a:rPr lang="sk-SK" sz="2800" dirty="0" smtClean="0">
                <a:solidFill>
                  <a:srgbClr val="FF0000"/>
                </a:solidFill>
              </a:rPr>
              <a:t>komunistov</a:t>
            </a:r>
            <a:r>
              <a:rPr lang="sk-SK" sz="2800" dirty="0" smtClean="0"/>
              <a:t> a hlásili  sovietsku cestu budovania  komunizmu a </a:t>
            </a:r>
            <a:r>
              <a:rPr lang="sk-SK" sz="2800" dirty="0" smtClean="0">
                <a:solidFill>
                  <a:srgbClr val="FF0000"/>
                </a:solidFill>
              </a:rPr>
              <a:t>demokratov, </a:t>
            </a:r>
            <a:r>
              <a:rPr lang="sk-SK" sz="2800" dirty="0" smtClean="0"/>
              <a:t>ktorí hlásali  návrat  demokracie a pokračovanie predvojnového Československa. </a:t>
            </a:r>
          </a:p>
          <a:p>
            <a:endParaRPr lang="sk-SK" dirty="0"/>
          </a:p>
        </p:txBody>
      </p:sp>
    </p:spTree>
    <p:extLst>
      <p:ext uri="{BB962C8B-B14F-4D97-AF65-F5344CB8AC3E}">
        <p14:creationId xmlns:p14="http://schemas.microsoft.com/office/powerpoint/2010/main" val="972839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b="1" dirty="0" smtClean="0">
                <a:solidFill>
                  <a:srgbClr val="FF0000"/>
                </a:solidFill>
              </a:rPr>
              <a:t>Voľby  1946</a:t>
            </a:r>
            <a:endParaRPr lang="sk-SK" b="1" dirty="0">
              <a:solidFill>
                <a:srgbClr val="FF0000"/>
              </a:solidFill>
            </a:endParaRPr>
          </a:p>
        </p:txBody>
      </p:sp>
      <p:sp>
        <p:nvSpPr>
          <p:cNvPr id="3" name="Zástupný symbol obsahu 2"/>
          <p:cNvSpPr>
            <a:spLocks noGrp="1"/>
          </p:cNvSpPr>
          <p:nvPr>
            <p:ph idx="1"/>
          </p:nvPr>
        </p:nvSpPr>
        <p:spPr/>
        <p:txBody>
          <a:bodyPr>
            <a:normAutofit fontScale="77500" lnSpcReduction="20000"/>
          </a:bodyPr>
          <a:lstStyle/>
          <a:p>
            <a:r>
              <a:rPr lang="sk-SK" dirty="0" smtClean="0"/>
              <a:t>V roku 1946 sa konali voľby do národného parlamentu. Boli to na dlhý čas posledné demokratické voľby. V celoštátnom meradle  ich pod nátlakom ulice a Stalina vyhrali komunisti. Na Slovensku ich však prehrali, Slovensko bolo katolícke a preto komunisti nemali šancu, na Slovensku ich presvedčivo vyhrali demokrati (62%). To samozrejme  prekážalo komunistom, lebo nemohli svoj experiment na  ľuďoch uskutočniť  všade. Preto sa  rozhodli, že demokratickú  stranu </a:t>
            </a:r>
            <a:r>
              <a:rPr lang="sk-SK" dirty="0" smtClean="0">
                <a:solidFill>
                  <a:srgbClr val="FF0000"/>
                </a:solidFill>
              </a:rPr>
              <a:t>skompromitujú, diskreditujú, falošne obvinia </a:t>
            </a:r>
            <a:r>
              <a:rPr lang="sk-SK" dirty="0" smtClean="0"/>
              <a:t>zo  spolupráce s nacistami a nepriateľmi štátu. Umelo  vyvolali krízu aby uskutočnili </a:t>
            </a:r>
            <a:r>
              <a:rPr lang="sk-SK" dirty="0" smtClean="0">
                <a:solidFill>
                  <a:srgbClr val="FF0000"/>
                </a:solidFill>
              </a:rPr>
              <a:t>štátny prevrat</a:t>
            </a:r>
            <a:r>
              <a:rPr lang="sk-SK" dirty="0" smtClean="0"/>
              <a:t>. Ministerstvo  vnútra  a bezpečnosť ovládali komunisti a tí v roku 1947 odhalili „protištátne sprisahanie“. Obvinení  boli  mnohí  demokrati. Bolo  to samozrejme všetko zinscenované.   </a:t>
            </a:r>
            <a:endParaRPr lang="sk-SK" dirty="0"/>
          </a:p>
        </p:txBody>
      </p:sp>
    </p:spTree>
    <p:extLst>
      <p:ext uri="{BB962C8B-B14F-4D97-AF65-F5344CB8AC3E}">
        <p14:creationId xmlns:p14="http://schemas.microsoft.com/office/powerpoint/2010/main" val="1225933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solidFill>
                  <a:srgbClr val="FF0000"/>
                </a:solidFill>
              </a:rPr>
              <a:t>Február 1948</a:t>
            </a:r>
            <a:endParaRPr lang="sk-SK" dirty="0">
              <a:solidFill>
                <a:srgbClr val="FF0000"/>
              </a:solidFill>
            </a:endParaRPr>
          </a:p>
        </p:txBody>
      </p:sp>
      <p:sp>
        <p:nvSpPr>
          <p:cNvPr id="3" name="Zástupný symbol obsahu 2"/>
          <p:cNvSpPr>
            <a:spLocks noGrp="1"/>
          </p:cNvSpPr>
          <p:nvPr>
            <p:ph idx="1"/>
          </p:nvPr>
        </p:nvSpPr>
        <p:spPr/>
        <p:txBody>
          <a:bodyPr>
            <a:normAutofit fontScale="70000" lnSpcReduction="20000"/>
          </a:bodyPr>
          <a:lstStyle/>
          <a:p>
            <a:r>
              <a:rPr lang="sk-SK" dirty="0" smtClean="0"/>
              <a:t>Komunisti zmobilizovali robotníkov a roľníkov a  pod tlakom ulice museli demokrati odstúpiť z  dôležitých pozícii v štáte. Tieto miesta obsadili komunisti. Bolo to porušenie  všetkých pravidiel, lebo komunisti mali zrazu viac pozícii, ako si zaslúžia podľa výsledkov  volieb. Komunisti sa cítili posilnení, lebo ich podporoval Sovietsky zväz. Komunistický minister vnútra chcel odvolať nekomunistických veliteľov bezpečnosti, väčšina  ministrov (nekomunistických) s tým nesúhlasila, ale minister vnútra ich ignoroval. Nekomunistickí ministri sa  rozhodli podať  demisiu, čo  v  normálnej demokracii vedie k predčasným voľbám. Ale  komunisti </a:t>
            </a:r>
            <a:r>
              <a:rPr lang="sk-SK" dirty="0" smtClean="0"/>
              <a:t>vedení </a:t>
            </a:r>
            <a:r>
              <a:rPr lang="sk-SK" dirty="0" smtClean="0"/>
              <a:t>K. </a:t>
            </a:r>
            <a:r>
              <a:rPr lang="sk-SK" dirty="0" err="1" smtClean="0"/>
              <a:t>Gottwaldom</a:t>
            </a:r>
            <a:r>
              <a:rPr lang="sk-SK" dirty="0" smtClean="0"/>
              <a:t> vedeli, že by ďalšie voľby nevyhrali. Preto vyvíjali tlak na  prezidenta  Beneša, aby demisiu prijal a vymenoval  novú vládu, ktorá by už  bola podľa predstáv komunistov, teda bez demokratov. Prezident  Beneš, - inak mal to veľmi ťažké - rezignoval, 25. februára demisiu  prijal a vymenoval novú - už komunistickú – vládu.</a:t>
            </a:r>
            <a:endParaRPr lang="sk-SK" dirty="0"/>
          </a:p>
        </p:txBody>
      </p:sp>
    </p:spTree>
    <p:extLst>
      <p:ext uri="{BB962C8B-B14F-4D97-AF65-F5344CB8AC3E}">
        <p14:creationId xmlns:p14="http://schemas.microsoft.com/office/powerpoint/2010/main" val="4183269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solidFill>
                  <a:srgbClr val="FF0000"/>
                </a:solidFill>
              </a:rPr>
              <a:t>Komunistický „sen“ sa  začína plniť</a:t>
            </a:r>
            <a:endParaRPr lang="sk-SK" dirty="0">
              <a:solidFill>
                <a:srgbClr val="FF0000"/>
              </a:solidFill>
            </a:endParaRPr>
          </a:p>
        </p:txBody>
      </p:sp>
      <p:sp>
        <p:nvSpPr>
          <p:cNvPr id="3" name="Zástupný symbol obsahu 2"/>
          <p:cNvSpPr>
            <a:spLocks noGrp="1"/>
          </p:cNvSpPr>
          <p:nvPr>
            <p:ph idx="1"/>
          </p:nvPr>
        </p:nvSpPr>
        <p:spPr/>
        <p:txBody>
          <a:bodyPr>
            <a:normAutofit fontScale="92500" lnSpcReduction="10000"/>
          </a:bodyPr>
          <a:lstStyle/>
          <a:p>
            <a:r>
              <a:rPr lang="sk-SK" dirty="0" smtClean="0"/>
              <a:t>Komunisti nevyhrali voľby a predsa ovládli  všetko v štáte. Neovládli to zbraňou v ruke, ale propagandou, politickými kľučkami a diskreditáciou demokratov. Bol to  teda  </a:t>
            </a:r>
            <a:r>
              <a:rPr lang="sk-SK" b="1" dirty="0" smtClean="0">
                <a:solidFill>
                  <a:srgbClr val="FF0000"/>
                </a:solidFill>
              </a:rPr>
              <a:t>komunistický puč. </a:t>
            </a:r>
          </a:p>
          <a:p>
            <a:r>
              <a:rPr lang="sk-SK" b="1" dirty="0" smtClean="0">
                <a:solidFill>
                  <a:srgbClr val="FF0000"/>
                </a:solidFill>
              </a:rPr>
              <a:t>25. februára 1948 komunisti nedemokraticky politickým pučom prevzali v  Československu moc. V nasledujúcom období ho oslavovali ako Víťazný február, pre budúcnosť  Čechov a Slovákov to bol však nešťastný február.</a:t>
            </a:r>
            <a:endParaRPr lang="sk-SK" b="1" dirty="0">
              <a:solidFill>
                <a:srgbClr val="FF0000"/>
              </a:solidFill>
            </a:endParaRPr>
          </a:p>
        </p:txBody>
      </p:sp>
    </p:spTree>
    <p:extLst>
      <p:ext uri="{BB962C8B-B14F-4D97-AF65-F5344CB8AC3E}">
        <p14:creationId xmlns:p14="http://schemas.microsoft.com/office/powerpoint/2010/main" val="31156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b="1" dirty="0" err="1" smtClean="0">
                <a:solidFill>
                  <a:srgbClr val="FF0000"/>
                </a:solidFill>
              </a:rPr>
              <a:t>Sovietizácia</a:t>
            </a:r>
            <a:r>
              <a:rPr lang="sk-SK" b="1" dirty="0" smtClean="0">
                <a:solidFill>
                  <a:srgbClr val="FF0000"/>
                </a:solidFill>
              </a:rPr>
              <a:t>  Československa</a:t>
            </a:r>
            <a:endParaRPr lang="sk-SK" b="1" dirty="0">
              <a:solidFill>
                <a:srgbClr val="FF0000"/>
              </a:solidFill>
            </a:endParaRPr>
          </a:p>
        </p:txBody>
      </p:sp>
      <p:sp>
        <p:nvSpPr>
          <p:cNvPr id="3" name="Zástupný symbol obsahu 2"/>
          <p:cNvSpPr>
            <a:spLocks noGrp="1"/>
          </p:cNvSpPr>
          <p:nvPr>
            <p:ph idx="1"/>
          </p:nvPr>
        </p:nvSpPr>
        <p:spPr/>
        <p:txBody>
          <a:bodyPr>
            <a:normAutofit lnSpcReduction="10000"/>
          </a:bodyPr>
          <a:lstStyle/>
          <a:p>
            <a:r>
              <a:rPr lang="sk-SK" dirty="0" smtClean="0"/>
              <a:t>Obdobiu  od  roku 1948  do  roku 1989 (pád komunizmu)  hovoríme  obdobie  </a:t>
            </a:r>
            <a:r>
              <a:rPr lang="sk-SK" dirty="0" smtClean="0">
                <a:solidFill>
                  <a:srgbClr val="FF0000"/>
                </a:solidFill>
              </a:rPr>
              <a:t>budovania  komunizmu</a:t>
            </a:r>
            <a:r>
              <a:rPr lang="sk-SK" dirty="0" smtClean="0"/>
              <a:t>, alebo budovanie  socializmu alebo tiež</a:t>
            </a:r>
            <a:r>
              <a:rPr lang="sk-SK" dirty="0" smtClean="0">
                <a:solidFill>
                  <a:srgbClr val="FF0000"/>
                </a:solidFill>
              </a:rPr>
              <a:t> </a:t>
            </a:r>
            <a:r>
              <a:rPr lang="sk-SK" dirty="0" err="1" smtClean="0">
                <a:solidFill>
                  <a:srgbClr val="FF0000"/>
                </a:solidFill>
              </a:rPr>
              <a:t>sovietizácia</a:t>
            </a:r>
            <a:r>
              <a:rPr lang="sk-SK" dirty="0" smtClean="0">
                <a:solidFill>
                  <a:srgbClr val="FF0000"/>
                </a:solidFill>
              </a:rPr>
              <a:t> </a:t>
            </a:r>
            <a:r>
              <a:rPr lang="sk-SK" dirty="0" smtClean="0"/>
              <a:t>Československa. </a:t>
            </a:r>
          </a:p>
          <a:p>
            <a:r>
              <a:rPr lang="sk-SK" dirty="0" smtClean="0"/>
              <a:t>Začína sa </a:t>
            </a:r>
            <a:r>
              <a:rPr lang="sk-SK" b="1" dirty="0" smtClean="0">
                <a:solidFill>
                  <a:srgbClr val="FF0000"/>
                </a:solidFill>
              </a:rPr>
              <a:t>znárodňovanie</a:t>
            </a:r>
            <a:r>
              <a:rPr lang="sk-SK" dirty="0" smtClean="0"/>
              <a:t> (prechod  súkromného majetku do štátneho). Komunisti  totiž uznávajú iba štátny majetok, súkromník podľa nich môže zbohatnúť. A bohatí </a:t>
            </a:r>
            <a:r>
              <a:rPr lang="sk-SK" dirty="0" smtClean="0"/>
              <a:t>sú </a:t>
            </a:r>
            <a:r>
              <a:rPr lang="sk-SK" dirty="0" smtClean="0"/>
              <a:t>neprijateľní. </a:t>
            </a:r>
          </a:p>
          <a:p>
            <a:endParaRPr lang="sk-SK" dirty="0"/>
          </a:p>
        </p:txBody>
      </p:sp>
    </p:spTree>
    <p:extLst>
      <p:ext uri="{BB962C8B-B14F-4D97-AF65-F5344CB8AC3E}">
        <p14:creationId xmlns:p14="http://schemas.microsoft.com/office/powerpoint/2010/main" val="2887812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b="1" dirty="0" smtClean="0">
                <a:solidFill>
                  <a:srgbClr val="FF0000"/>
                </a:solidFill>
              </a:rPr>
              <a:t>Kolektívna  vina</a:t>
            </a:r>
            <a:endParaRPr lang="sk-SK" b="1" dirty="0">
              <a:solidFill>
                <a:srgbClr val="FF0000"/>
              </a:solidFill>
            </a:endParaRPr>
          </a:p>
        </p:txBody>
      </p:sp>
      <p:sp>
        <p:nvSpPr>
          <p:cNvPr id="3" name="Zástupný symbol obsahu 2"/>
          <p:cNvSpPr>
            <a:spLocks noGrp="1"/>
          </p:cNvSpPr>
          <p:nvPr>
            <p:ph idx="1"/>
          </p:nvPr>
        </p:nvSpPr>
        <p:spPr>
          <a:xfrm>
            <a:off x="457200" y="1268760"/>
            <a:ext cx="8229600" cy="5256584"/>
          </a:xfrm>
        </p:spPr>
        <p:txBody>
          <a:bodyPr>
            <a:normAutofit fontScale="92500"/>
          </a:bodyPr>
          <a:lstStyle/>
          <a:p>
            <a:r>
              <a:rPr lang="sk-SK" dirty="0" smtClean="0"/>
              <a:t>Aby komunisti ospravedlnili svoje  chyby, tak to zvaľovali na </a:t>
            </a:r>
            <a:r>
              <a:rPr lang="sk-SK" dirty="0" smtClean="0">
                <a:solidFill>
                  <a:srgbClr val="FF0000"/>
                </a:solidFill>
              </a:rPr>
              <a:t>nepriateľov  štátu</a:t>
            </a:r>
            <a:r>
              <a:rPr lang="sk-SK" dirty="0" smtClean="0"/>
              <a:t>. Ak sa napríklad nepodarilo zvýšiť mzdy, tak na vine boli nepriatelia štátu. A nepriateľ štátu bol každý, kto nešiel s komunistami, teda inak zmýšľajúci. Nikto nechcel byť nepriateľ štátu, lebo taký sa trestali. Väzenie, trest  smrti, strata zamestnania  hrozili každému, kto sa  nepridal na stranu komunistov. Za  nepriateľov  štátu sa automaticky považovali bývalí obchodníci, majitelia fabrík, inteligencia, všetci čo mali kontakt  so západnými krajinami... </a:t>
            </a:r>
          </a:p>
        </p:txBody>
      </p:sp>
    </p:spTree>
    <p:extLst>
      <p:ext uri="{BB962C8B-B14F-4D97-AF65-F5344CB8AC3E}">
        <p14:creationId xmlns:p14="http://schemas.microsoft.com/office/powerpoint/2010/main" val="2309899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b="1" dirty="0" smtClean="0">
                <a:solidFill>
                  <a:srgbClr val="FF0000"/>
                </a:solidFill>
              </a:rPr>
              <a:t>Kolektívna vina. </a:t>
            </a:r>
            <a:endParaRPr lang="sk-SK" b="1" dirty="0">
              <a:solidFill>
                <a:srgbClr val="FF0000"/>
              </a:solidFill>
            </a:endParaRPr>
          </a:p>
        </p:txBody>
      </p:sp>
      <p:sp>
        <p:nvSpPr>
          <p:cNvPr id="3" name="Zástupný symbol obsahu 2"/>
          <p:cNvSpPr>
            <a:spLocks noGrp="1"/>
          </p:cNvSpPr>
          <p:nvPr>
            <p:ph idx="1"/>
          </p:nvPr>
        </p:nvSpPr>
        <p:spPr/>
        <p:txBody>
          <a:bodyPr>
            <a:normAutofit/>
          </a:bodyPr>
          <a:lstStyle/>
          <a:p>
            <a:r>
              <a:rPr lang="sk-SK" dirty="0" smtClean="0"/>
              <a:t>Nie  len oni, ale i ich deti a všetci rodinní príslušníci. Teda ak ste pred vojnou vlastnili obchod, tak ste vy a všetci rodinní príslušníci boli označení za nepriateľov štátu. Tomu sa  hovorí </a:t>
            </a:r>
            <a:r>
              <a:rPr lang="sk-SK" dirty="0" smtClean="0">
                <a:solidFill>
                  <a:srgbClr val="FF0000"/>
                </a:solidFill>
              </a:rPr>
              <a:t>kolektívna  vina</a:t>
            </a:r>
            <a:r>
              <a:rPr lang="sk-SK" dirty="0" smtClean="0"/>
              <a:t>. Do nej patrili i nemecká a maďarská menšina. Táto menšina  musela  opustiť  Československo, bola násilné vysťahovaná zo  svojich  domovoch. </a:t>
            </a:r>
            <a:endParaRPr lang="sk-SK" dirty="0"/>
          </a:p>
        </p:txBody>
      </p:sp>
    </p:spTree>
    <p:extLst>
      <p:ext uri="{BB962C8B-B14F-4D97-AF65-F5344CB8AC3E}">
        <p14:creationId xmlns:p14="http://schemas.microsoft.com/office/powerpoint/2010/main" val="3730452395"/>
      </p:ext>
    </p:extLst>
  </p:cSld>
  <p:clrMapOvr>
    <a:masterClrMapping/>
  </p:clrMapOvr>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680</Words>
  <Application>Microsoft Office PowerPoint</Application>
  <PresentationFormat>Prezentácia na obrazovke (4:3)</PresentationFormat>
  <Paragraphs>20</Paragraphs>
  <Slides>8</Slides>
  <Notes>0</Notes>
  <HiddenSlides>0</HiddenSlides>
  <MMClips>0</MMClips>
  <ScaleCrop>false</ScaleCrop>
  <HeadingPairs>
    <vt:vector size="4" baseType="variant">
      <vt:variant>
        <vt:lpstr>Motív</vt:lpstr>
      </vt:variant>
      <vt:variant>
        <vt:i4>1</vt:i4>
      </vt:variant>
      <vt:variant>
        <vt:lpstr>Nadpisy snímok</vt:lpstr>
      </vt:variant>
      <vt:variant>
        <vt:i4>8</vt:i4>
      </vt:variant>
    </vt:vector>
  </HeadingPairs>
  <TitlesOfParts>
    <vt:vector size="9" baseType="lpstr">
      <vt:lpstr>Motív Office</vt:lpstr>
      <vt:lpstr>Nešťastný  február 1948</vt:lpstr>
      <vt:lpstr>Obdobie  pred  februárom 1948</vt:lpstr>
      <vt:lpstr>Voľby  1946</vt:lpstr>
      <vt:lpstr>Február 1948</vt:lpstr>
      <vt:lpstr>Komunistický „sen“ sa  začína plniť</vt:lpstr>
      <vt:lpstr>Sovietizácia  Československa</vt:lpstr>
      <vt:lpstr>Kolektívna  vina</vt:lpstr>
      <vt:lpstr>Kolektívna vina.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Nešťastný  február 1948</dc:title>
  <dc:creator>Raduz</dc:creator>
  <cp:lastModifiedBy>Raduz</cp:lastModifiedBy>
  <cp:revision>9</cp:revision>
  <dcterms:created xsi:type="dcterms:W3CDTF">2020-05-13T08:28:29Z</dcterms:created>
  <dcterms:modified xsi:type="dcterms:W3CDTF">2021-06-07T17:58:10Z</dcterms:modified>
</cp:coreProperties>
</file>