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73" autoAdjust="0"/>
  </p:normalViewPr>
  <p:slideViewPr>
    <p:cSldViewPr>
      <p:cViewPr varScale="1">
        <p:scale>
          <a:sx n="67" d="100"/>
          <a:sy n="67" d="100"/>
        </p:scale>
        <p:origin x="-9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17.3.2016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17.3.2016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17.3.2016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17.3.2016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17.3.2016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17.3.2016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1219199"/>
            <a:ext cx="8229600" cy="13716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6600" dirty="0" smtClean="0"/>
              <a:t>????????????????????</a:t>
            </a:r>
            <a:endParaRPr lang="sk-SK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Príklad ľadovcového jazera SR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10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Najnižšia nameraná teplota na severnej pologuli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http://ipravda.sk/res/2006/10/16/thumbs/24189-presov-clano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06585"/>
            <a:ext cx="7391400" cy="5551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12. Najdlhšia rieka Európy 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http://studujvholandsku.cz/wp-content/uploads/2014/04/holandsko_mly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48958"/>
            <a:ext cx="7315200" cy="5156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14.Čo je KRAS? Ako vzniká?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304800"/>
            <a:ext cx="8229600" cy="411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15. Vytvor správne dvojice:</a:t>
            </a: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4600" dirty="0" smtClean="0"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</a:endParaRP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A: Oslo	      1.Fínsko</a:t>
            </a: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B: </a:t>
            </a:r>
            <a:r>
              <a:rPr lang="sk-SK" sz="4600" dirty="0" err="1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Helsinky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	2.Švédsko</a:t>
            </a: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C: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Štokholm    3.Nórsko</a:t>
            </a:r>
            <a:endParaRPr kumimoji="0" lang="sk-SK" sz="4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4" name="Picture 6" descr="http://s3-ap-southeast-1.amazonaws.com/first.code.academy.hk/uploads/image/image/6403/11051555136_7c0e9560f5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352376" cy="4906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17.Čo to EBEN 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18. Čo je glóbus?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3429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1.Som ostrovný štát, ktorý sa nachádza v Tichom oceáne s hlavným mestom Manila, ktorý vyniká v produkcii kokosových orechov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19. V Poľsku sa nachádza pohorie </a:t>
            </a:r>
            <a:r>
              <a:rPr lang="sk-SK" sz="4600" dirty="0" err="1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Hartz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</a:t>
            </a: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4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solidFill>
                  <a:srgbClr val="FF0000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ÁNO / NIE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20. Tatry sú:</a:t>
            </a: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a.)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jadrové pohorie</a:t>
            </a: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baseline="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b.)flyšové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 pohorie</a:t>
            </a: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c.)bradlové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pohorie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304800"/>
            <a:ext cx="8229600" cy="1828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21.Ktorý polostrov je označený??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www.zskomlubovna.edu.sk/docs/inf/europ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799" y="609600"/>
            <a:ext cx="7110021" cy="5943600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2286000" y="41148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22. 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Rieka Váh nepreteká cez:</a:t>
            </a: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a.)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Slanské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vrchy</a:t>
            </a: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b.)Žilinskú kotlinu</a:t>
            </a: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c.)Podunajskú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nížinu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.Štát s prívlastkom krajina vychádzajúceho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Slnka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2362200"/>
            <a:ext cx="8229600" cy="205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.Ostrov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v Indonézií, ktorý má dvojaké pomenovanie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 Pohorie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rozprestierajúce sa na území Španielska a Francúzska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.Najbohatší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štát Afriky, ktorý vyniká ťažbou zlata, striebra a diamantov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 Najväčšie jazero sveta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zskomlubovna.edu.sk/docs/inf/europ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0"/>
            <a:ext cx="7896225" cy="6600825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4343400" y="3200400"/>
            <a:ext cx="5334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990600"/>
            <a:ext cx="8229600" cy="342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8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Najvyššie pohorie Afriky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</TotalTime>
  <Words>173</Words>
  <PresentationFormat>Prezentácia na obrazovke (4:3)</PresentationFormat>
  <Paragraphs>34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Odliatok</vt:lpstr>
      <vt:lpstr>????????????????????</vt:lpstr>
      <vt:lpstr>1.Som ostrovný štát, ktorý sa nachádza v Tichom oceáne s hlavným mestom Manila, ktorý vyniká v produkcii kokosových orechov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11.</vt:lpstr>
      <vt:lpstr>Snímka 13</vt:lpstr>
      <vt:lpstr>13.</vt:lpstr>
      <vt:lpstr>Snímka 15</vt:lpstr>
      <vt:lpstr>Snímka 16</vt:lpstr>
      <vt:lpstr>16.</vt:lpstr>
      <vt:lpstr>Snímka 18</vt:lpstr>
      <vt:lpstr>Snímka 19</vt:lpstr>
      <vt:lpstr>Snímka 20</vt:lpstr>
      <vt:lpstr>Snímka 21</vt:lpstr>
      <vt:lpstr>Snímka 22</vt:lpstr>
      <vt:lpstr>Snímka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????????????????????</dc:title>
  <dc:creator>hp</dc:creator>
  <cp:lastModifiedBy>hp</cp:lastModifiedBy>
  <cp:revision>18</cp:revision>
  <dcterms:created xsi:type="dcterms:W3CDTF">2016-03-17T18:39:46Z</dcterms:created>
  <dcterms:modified xsi:type="dcterms:W3CDTF">2016-03-17T19:01:57Z</dcterms:modified>
</cp:coreProperties>
</file>