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07EC7CA-025C-4645-9284-76FCADDC7C17}" type="datetimeFigureOut">
              <a:rPr lang="sk-SK" smtClean="0"/>
              <a:t>10. 2. 2022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Výpočet počtu percent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878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75656" y="246008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omic Sans MS" panose="030F0702030302020204" pitchFamily="66" charset="0"/>
              </a:rPr>
              <a:t>Ďakujem za pozornosť.</a:t>
            </a:r>
            <a:endParaRPr lang="sk-SK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31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Koľko percent tvorí vyfarbená časť?</a:t>
            </a:r>
            <a:endParaRPr lang="sk-SK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2428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547664" y="3513070"/>
            <a:ext cx="640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Počet </a:t>
            </a:r>
            <a:r>
              <a:rPr lang="sk-SK" sz="2800" smtClean="0">
                <a:latin typeface="Comic Sans MS" panose="030F0702030302020204" pitchFamily="66" charset="0"/>
              </a:rPr>
              <a:t>všetkých </a:t>
            </a:r>
            <a:r>
              <a:rPr lang="sk-SK" sz="2800">
                <a:latin typeface="Comic Sans MS" panose="030F0702030302020204" pitchFamily="66" charset="0"/>
              </a:rPr>
              <a:t> </a:t>
            </a:r>
            <a:r>
              <a:rPr lang="sk-SK" sz="2800" smtClean="0">
                <a:latin typeface="Comic Sans MS" panose="030F0702030302020204" pitchFamily="66" charset="0"/>
              </a:rPr>
              <a:t> 	... </a:t>
            </a:r>
            <a:r>
              <a:rPr lang="sk-SK" sz="2800" dirty="0" smtClean="0">
                <a:latin typeface="Comic Sans MS" panose="030F0702030302020204" pitchFamily="66" charset="0"/>
              </a:rPr>
              <a:t>5 ....... 100 %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Počet vyfarbených ... 4 ........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Výpočet:  x = 4/5 . 100 = 80%</a:t>
            </a:r>
          </a:p>
          <a:p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63688" y="566124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Odpoveď: Vyfarbená časť tvorí 80%.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9159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3204" y="332656"/>
            <a:ext cx="8255260" cy="2074242"/>
          </a:xfrm>
        </p:spPr>
        <p:txBody>
          <a:bodyPr>
            <a:noAutofit/>
          </a:bodyPr>
          <a:lstStyle/>
          <a:p>
            <a:pPr algn="just"/>
            <a:r>
              <a:rPr lang="sk-SK" sz="3600" dirty="0" smtClean="0"/>
              <a:t>V triede z 28 žiakov aktívne športuje 6 žiakov. Koľko percent žiakov aktívne športuje?</a:t>
            </a:r>
            <a:endParaRPr lang="sk-SK" sz="3600" dirty="0"/>
          </a:p>
        </p:txBody>
      </p:sp>
      <p:pic>
        <p:nvPicPr>
          <p:cNvPr id="2050" name="Picture 2" descr="C:\Users\Daska\AppData\Local\Microsoft\Windows\Temporary Internet Files\Content.IE5\RJM90I9F\375495_10150369061518725_581988724_8528855_450904237_a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7281"/>
            <a:ext cx="1714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923928" y="2852936"/>
            <a:ext cx="5220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28 žiakov .............. 100%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6 žiakov ................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X = 6/28 . 100 =  21,43%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99592" y="479715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Aktívne športuje 21,43% žiakov.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600" dirty="0" smtClean="0"/>
              <a:t>Koľko percent mladých ľudí nebolo voliť, ak z 240 ich volilo iba 156?</a:t>
            </a:r>
            <a:endParaRPr lang="sk-SK" sz="3600" dirty="0"/>
          </a:p>
        </p:txBody>
      </p:sp>
      <p:pic>
        <p:nvPicPr>
          <p:cNvPr id="3074" name="Picture 2" descr="C:\Users\Daska\AppData\Local\Microsoft\Windows\Temporary Internet Files\Content.IE5\CANJHRRO\A_coloured_voting_box.svg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203848" y="2348880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Všetkých mladých ľudí .... 240 ..... 100%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Nevolilo           240 – 156 = 84 .......X%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X = 84/240 . 100 =  35%</a:t>
            </a:r>
            <a:endParaRPr lang="sk-SK" sz="20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203848" y="378904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Všetkých mladých ľudí .... 240 .... 100%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Volilo ...............................      156 ..... X 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X = 156/240 . 100 = 65%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Nevolilo 100%  - 65% = 35%</a:t>
            </a:r>
            <a:endParaRPr lang="sk-SK" sz="2000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27584" y="573325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Nebolo voliť 35% mladých ľudí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740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424936" cy="3240360"/>
          </a:xfrm>
        </p:spPr>
        <p:txBody>
          <a:bodyPr>
            <a:normAutofit fontScale="90000"/>
          </a:bodyPr>
          <a:lstStyle/>
          <a:p>
            <a:pPr algn="l"/>
            <a:r>
              <a:rPr lang="sk-SK" sz="2800" dirty="0" smtClean="0">
                <a:latin typeface="Comic Sans MS" panose="030F0702030302020204" pitchFamily="66" charset="0"/>
              </a:rPr>
              <a:t>Cenu automatickej práčky znížili z 280€ na 210 €.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r>
              <a:rPr lang="sk-SK" sz="2800" dirty="0" smtClean="0">
                <a:latin typeface="Comic Sans MS" panose="030F0702030302020204" pitchFamily="66" charset="0"/>
              </a:rPr>
              <a:t>a) O koľko percent znížili cenu práčky?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r>
              <a:rPr lang="sk-SK" sz="2800" dirty="0" smtClean="0">
                <a:latin typeface="Comic Sans MS" panose="030F0702030302020204" pitchFamily="66" charset="0"/>
              </a:rPr>
              <a:t>b) Na koľko % z pôvodnej ceny znížili cenu práčky?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2956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843808" y="2924944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Pôvodná cena 280€ ...... 100%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Nová cena      210€ 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X = 210/280 . 100 =  75%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100% - 75% = 25%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619672" y="5229200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a) Cenu práčku znížili o 25%.</a:t>
            </a:r>
          </a:p>
          <a:p>
            <a:r>
              <a:rPr lang="sk-SK" sz="2800" dirty="0" smtClean="0">
                <a:latin typeface="Comic Sans MS" panose="030F0702030302020204" pitchFamily="66" charset="0"/>
              </a:rPr>
              <a:t>Odpoveď: b) Cenu práčky znížili na 75% pôvodnej ceny.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3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Comic Sans MS" panose="030F0702030302020204" pitchFamily="66" charset="0"/>
              </a:rPr>
              <a:t>Samostatná práca na 1.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34096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Z 2 800 kvetov vyklíči 2 688 kvetov. Aká je klíčivosť kvetov v %?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Koľko percentný zisk má obchodník, ak nakúpil tovar po 60€ a predáva ho po 75€?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Z 30 otázok v autoškole zvládol študent 24. Aká bola jeho percentuálna úspešnosť?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6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1246535"/>
          </a:xfrm>
        </p:spPr>
        <p:txBody>
          <a:bodyPr>
            <a:normAutofit/>
          </a:bodyPr>
          <a:lstStyle/>
          <a:p>
            <a:r>
              <a:rPr lang="sk-SK" dirty="0" smtClean="0"/>
              <a:t>Úloha 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71800" y="3068960"/>
            <a:ext cx="4978896" cy="1972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2 800 ...... 100%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2 688 .......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X = 2688/2800 . 100 = 96%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2561038" y="537119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Klíčivosť kvetov je 96%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38" y="1246535"/>
            <a:ext cx="32766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83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856" y="1895834"/>
            <a:ext cx="4968552" cy="1972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 	</a:t>
            </a:r>
            <a:r>
              <a:rPr lang="sk-SK" dirty="0" smtClean="0">
                <a:latin typeface="Comic Sans MS" panose="030F0702030302020204" pitchFamily="66" charset="0"/>
              </a:rPr>
              <a:t>	 60€ 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75€ - 60€ = 15€ 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X = 15/60 . 100 = 25%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63888" y="437439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Obchodník má 25% zisk.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5156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Úloha 3.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47864" y="1672208"/>
            <a:ext cx="5410944" cy="1900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30 otázok ......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24 otázok ......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X = 24/30 . 100 = 80%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115616" y="386104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Študent urobil test v autoškole na 80%.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</TotalTime>
  <Words>327</Words>
  <Application>Microsoft Office PowerPoint</Application>
  <PresentationFormat>Prezentácia na obrazovke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Exekutíva</vt:lpstr>
      <vt:lpstr>Výpočet počtu percent</vt:lpstr>
      <vt:lpstr>Koľko percent tvorí vyfarbená časť?</vt:lpstr>
      <vt:lpstr>V triede z 28 žiakov aktívne športuje 6 žiakov. Koľko percent žiakov aktívne športuje?</vt:lpstr>
      <vt:lpstr>Koľko percent mladých ľudí nebolo voliť, ak z 240 ich volilo iba 156?</vt:lpstr>
      <vt:lpstr>Cenu automatickej práčky znížili z 280€ na 210 €. a) O koľko percent znížili cenu práčky? b) Na koľko % z pôvodnej ceny znížili cenu práčky? </vt:lpstr>
      <vt:lpstr>Samostatná práca na 1.</vt:lpstr>
      <vt:lpstr>Úloha 1.</vt:lpstr>
      <vt:lpstr>Úloha 2.</vt:lpstr>
      <vt:lpstr>Úloha 3.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 počtu percent</dc:title>
  <dc:creator>Daska</dc:creator>
  <cp:lastModifiedBy>ucitel</cp:lastModifiedBy>
  <cp:revision>13</cp:revision>
  <dcterms:created xsi:type="dcterms:W3CDTF">2017-01-15T09:13:44Z</dcterms:created>
  <dcterms:modified xsi:type="dcterms:W3CDTF">2022-02-10T13:12:47Z</dcterms:modified>
</cp:coreProperties>
</file>