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4800" b="1" dirty="0" smtClean="0"/>
              <a:t>Vysvetli pojem a uveď u koho sa vyskytuje </a:t>
            </a:r>
            <a:r>
              <a:rPr lang="sk-SK" sz="4800" b="1" dirty="0" smtClean="0">
                <a:sym typeface="Wingdings" panose="05000000000000000000" pitchFamily="2" charset="2"/>
              </a:rPr>
              <a:t></a:t>
            </a:r>
            <a:endParaRPr lang="sk-SK" sz="48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772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39652" y="1844824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8800" dirty="0" smtClean="0"/>
              <a:t>pesticídy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375401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39652" y="1844824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8800" dirty="0" smtClean="0"/>
              <a:t>dezinsekcia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246295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475656" y="1854054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8800" dirty="0" smtClean="0"/>
              <a:t>deratizácia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165028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439652" y="1844824"/>
            <a:ext cx="626469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8800" dirty="0" smtClean="0"/>
              <a:t>biologický boj so škodcami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18791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331640" y="1988840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err="1" smtClean="0"/>
              <a:t>pedikulóza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325804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331640" y="1988840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/>
              <a:t>uhry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39111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331640" y="1988840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/>
              <a:t>h</a:t>
            </a:r>
            <a:r>
              <a:rPr lang="sk-SK" sz="8800" dirty="0" smtClean="0"/>
              <a:t>lavička a články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305582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03648" y="1988840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/>
              <a:t>parazit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417815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331640" y="1988840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/>
              <a:t>vnútorný parazit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396379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331640" y="1988840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/>
              <a:t>hnidy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8836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331640" y="1988840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/>
              <a:t>v</a:t>
            </a:r>
            <a:r>
              <a:rPr lang="sk-SK" sz="8800" dirty="0" smtClean="0"/>
              <a:t>onkajší parazit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28433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1439652" y="1844824"/>
            <a:ext cx="6264696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8800" dirty="0" smtClean="0"/>
              <a:t>dezinfekcia</a:t>
            </a:r>
            <a:endParaRPr lang="sk-SK" sz="8800" dirty="0"/>
          </a:p>
        </p:txBody>
      </p:sp>
    </p:spTree>
    <p:extLst>
      <p:ext uri="{BB962C8B-B14F-4D97-AF65-F5344CB8AC3E}">
        <p14:creationId xmlns:p14="http://schemas.microsoft.com/office/powerpoint/2010/main" val="400910367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Prezentácia na obrazovke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Vysvetli pojem a uveď u koho sa vyskytuje 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Vysvetli pojem a uveď u koho sa vyskytuje </dc:title>
  <dc:creator>ucitel</dc:creator>
  <cp:lastModifiedBy>ucitel</cp:lastModifiedBy>
  <cp:revision>2</cp:revision>
  <dcterms:created xsi:type="dcterms:W3CDTF">2024-01-15T11:18:27Z</dcterms:created>
  <dcterms:modified xsi:type="dcterms:W3CDTF">2024-01-15T11:24:18Z</dcterms:modified>
</cp:coreProperties>
</file>