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8" r:id="rId4"/>
    <p:sldId id="269" r:id="rId5"/>
    <p:sldId id="262" r:id="rId6"/>
    <p:sldId id="258" r:id="rId7"/>
    <p:sldId id="270" r:id="rId8"/>
    <p:sldId id="260" r:id="rId9"/>
    <p:sldId id="267" r:id="rId10"/>
    <p:sldId id="261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ork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00FF00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73" autoAdjust="0"/>
    <p:restoredTop sz="94718" autoAdjust="0"/>
  </p:normalViewPr>
  <p:slideViewPr>
    <p:cSldViewPr>
      <p:cViewPr>
        <p:scale>
          <a:sx n="80" d="100"/>
          <a:sy n="80" d="100"/>
        </p:scale>
        <p:origin x="-77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Rok 1</c:v>
                </c:pt>
              </c:strCache>
            </c:strRef>
          </c:tx>
          <c:invertIfNegative val="0"/>
          <c:cat>
            <c:strRef>
              <c:f>Hárok1!$A$2:$A$4</c:f>
              <c:strCache>
                <c:ptCount val="3"/>
                <c:pt idx="0">
                  <c:v>Koláč</c:v>
                </c:pt>
                <c:pt idx="1">
                  <c:v>Džem</c:v>
                </c:pt>
                <c:pt idx="2">
                  <c:v>Džús</c:v>
                </c:pt>
              </c:strCache>
            </c:strRef>
          </c:cat>
          <c:val>
            <c:numRef>
              <c:f>Hárok1!$B$2:$B$4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Rok 2</c:v>
                </c:pt>
              </c:strCache>
            </c:strRef>
          </c:tx>
          <c:invertIfNegative val="0"/>
          <c:cat>
            <c:strRef>
              <c:f>Hárok1!$A$2:$A$4</c:f>
              <c:strCache>
                <c:ptCount val="3"/>
                <c:pt idx="0">
                  <c:v>Koláč</c:v>
                </c:pt>
                <c:pt idx="1">
                  <c:v>Džem</c:v>
                </c:pt>
                <c:pt idx="2">
                  <c:v>Džús</c:v>
                </c:pt>
              </c:strCache>
            </c:strRef>
          </c:cat>
          <c:val>
            <c:numRef>
              <c:f>Hárok1!$C$2:$C$4</c:f>
              <c:numCache>
                <c:formatCode>General</c:formatCode>
                <c:ptCount val="3"/>
                <c:pt idx="0">
                  <c:v>63</c:v>
                </c:pt>
                <c:pt idx="1">
                  <c:v>69</c:v>
                </c:pt>
                <c:pt idx="2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26816"/>
        <c:axId val="33428608"/>
      </c:barChart>
      <c:catAx>
        <c:axId val="33426816"/>
        <c:scaling>
          <c:orientation val="minMax"/>
        </c:scaling>
        <c:delete val="0"/>
        <c:axPos val="b"/>
        <c:majorTickMark val="out"/>
        <c:minorTickMark val="none"/>
        <c:tickLblPos val="nextTo"/>
        <c:crossAx val="33428608"/>
        <c:crosses val="autoZero"/>
        <c:auto val="1"/>
        <c:lblAlgn val="ctr"/>
        <c:lblOffset val="100"/>
        <c:noMultiLvlLbl val="0"/>
      </c:catAx>
      <c:valAx>
        <c:axId val="33428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268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23T11:27:32.102" idx="1">
    <p:pos x="10" y="10"/>
    <p:text>Úloha č. 6
Pre pridanie obrázku do všetkých snímok okrem úvodnej:
1.  Kliknite na menu "Zobraziť" a zvoľte možnosť Predloha snímky
2. Vložte obrázok do všetkých podpredlôh okrem predlohy titulnej snímky a hlavnej predlohy.
3. Zatvorte zobrazenie predlohy snímky</p:text>
  </p:cm>
  <p:cm authorId="0" dt="2012-05-23T11:37:26.450" idx="2">
    <p:pos x="5443" y="1207"/>
    <p:text>Úloha č. 7
Pre doplnenie organizačnej schémy:
1. Kliknite na tvar s požadovaným menom
2. Zvoľte menu "Návrh" pre "Nástroje pre grafické prvky SmartArt", ktoré sa objaví v hornej lište a vyberte možnosť "Pridať tvar" 
3. Označte nový tvar pravým klikom a zvoľte možnosť "Upraviť text" 
4. Doplňte požadované meno a funkciu pre nový tvar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23T11:50:42.607" idx="3">
    <p:pos x="5196" y="1076"/>
    <p:text>Úloha č. 12
Pre vytvorenie grafu:
1. Vyberte menu "Vložiť" a zvoľte možnosť "Vložiť graf"
2. Akceptujte preddefinované nastavenia pre stĺpcový graf a kliknite "OK"
3. Vo vyskočenom excelovskom súbore zmeňte dáta na dáta poskytnuté v úlohe.
4. Zmeňte aj ohraničenie dát modrou čiarou  pomocou jej pravého dolného rohu tak, aby presne ohraničovala dáta potrebné pre graf.
5. Zavrite excelovský súbor s dátami. 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E81D1-5D6E-4D09-B876-323582FBFC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72512464-7DBD-459D-B180-E9740737633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Jen Graham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Chief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Riaditeľ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0CCB327C-7345-45FF-A701-E27871B6559E}" type="parTrans" cxnId="{17B09880-C84C-458B-822C-B1CEB01A40BE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AAAAE331-B0A3-4A5F-876C-B3BB4D0AD8DA}" type="sibTrans" cxnId="{17B09880-C84C-458B-822C-B1CEB01A40BE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79D1F05E-FB8D-4E9F-9C7D-ADBAD8B42C1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Hannah Stone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Hlavný účtovník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7507517B-D69F-473C-88B8-57525DA3CCEE}" type="parTrans" cxnId="{536041EF-A24F-4ABB-BE62-5CAFFB8D20CE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3819B357-3BD3-4A1E-A9B1-3A3DB4657784}" type="sibTrans" cxnId="{536041EF-A24F-4ABB-BE62-5CAFFB8D20CE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585B850A-11C5-4E4F-9C1F-D4641326FA5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Ella Williams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Vedúci nákupu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3798D566-229B-4BC9-8B7D-C925742D7665}" type="parTrans" cxnId="{29868854-2C69-4E9B-BC99-FFD85E4503A4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5C59EB96-1532-44FE-A609-E60A3F89578D}" type="sibTrans" cxnId="{29868854-2C69-4E9B-BC99-FFD85E4503A4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4E27EB94-A54B-4804-89B7-695328D34A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John Browne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Vedúci Marketingu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4B717C5E-2807-41B6-A33C-DECAD88A8C80}" type="parTrans" cxnId="{BFE3BD89-A5E2-429E-9EF4-21F6C3D7E2B4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6EF96863-A71D-4D7A-9C15-6C0C8BD5E51C}" type="sibTrans" cxnId="{BFE3BD89-A5E2-429E-9EF4-21F6C3D7E2B4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69F009B5-BE4F-4BF7-B852-0164FBAC3DCD}">
      <dgm:prSet/>
      <dgm:spPr/>
      <dgm:t>
        <a:bodyPr/>
        <a:lstStyle/>
        <a:p>
          <a:r>
            <a:rPr lang="sk-SK" dirty="0" smtClean="0">
              <a:solidFill>
                <a:schemeClr val="tx1"/>
              </a:solidFill>
            </a:rPr>
            <a:t>Paul </a:t>
          </a:r>
          <a:r>
            <a:rPr lang="sk-SK" dirty="0" err="1" smtClean="0">
              <a:solidFill>
                <a:schemeClr val="tx1"/>
              </a:solidFill>
            </a:rPr>
            <a:t>Hughes</a:t>
          </a:r>
          <a:endParaRPr lang="sk-SK" dirty="0" smtClean="0">
            <a:solidFill>
              <a:schemeClr val="tx1"/>
            </a:solidFill>
          </a:endParaRPr>
        </a:p>
        <a:p>
          <a:r>
            <a:rPr lang="sk-SK" dirty="0" smtClean="0">
              <a:solidFill>
                <a:schemeClr val="tx1"/>
              </a:solidFill>
            </a:rPr>
            <a:t>Asistent Marketingu</a:t>
          </a:r>
          <a:endParaRPr lang="sk-SK" dirty="0">
            <a:solidFill>
              <a:schemeClr val="tx1"/>
            </a:solidFill>
          </a:endParaRPr>
        </a:p>
      </dgm:t>
    </dgm:pt>
    <dgm:pt modelId="{2160C23E-EE88-4682-8C06-58D3FD7A9075}" type="parTrans" cxnId="{F8F83A21-3233-4D6A-8BD6-3307F8361888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999BAEEC-1FB1-493E-B313-916F0E991CE0}" type="sibTrans" cxnId="{F8F83A21-3233-4D6A-8BD6-3307F8361888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03AC85C3-551E-4B32-BBB1-4C50C6D80A9C}">
      <dgm:prSet/>
      <dgm:spPr/>
      <dgm:t>
        <a:bodyPr/>
        <a:lstStyle/>
        <a:p>
          <a:r>
            <a:rPr lang="sk-SK" dirty="0" smtClean="0">
              <a:solidFill>
                <a:schemeClr val="tx1"/>
              </a:solidFill>
            </a:rPr>
            <a:t>Paula </a:t>
          </a:r>
          <a:r>
            <a:rPr lang="sk-SK" dirty="0" err="1" smtClean="0">
              <a:solidFill>
                <a:schemeClr val="tx1"/>
              </a:solidFill>
            </a:rPr>
            <a:t>Green</a:t>
          </a:r>
          <a:endParaRPr lang="sk-SK" dirty="0" smtClean="0">
            <a:solidFill>
              <a:schemeClr val="tx1"/>
            </a:solidFill>
          </a:endParaRPr>
        </a:p>
        <a:p>
          <a:r>
            <a:rPr lang="sk-SK" dirty="0" smtClean="0">
              <a:solidFill>
                <a:schemeClr val="tx1"/>
              </a:solidFill>
            </a:rPr>
            <a:t> Asistent nákupu</a:t>
          </a:r>
          <a:endParaRPr lang="sk-SK" dirty="0">
            <a:solidFill>
              <a:schemeClr val="tx1"/>
            </a:solidFill>
          </a:endParaRPr>
        </a:p>
      </dgm:t>
    </dgm:pt>
    <dgm:pt modelId="{6A411CA7-CE77-499A-A0B1-38A1600B74C4}" type="parTrans" cxnId="{9A31D9AE-0F65-44C9-A16D-2E879256A2A3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D2B44765-4056-4415-82C1-5C3A63EA3A6D}" type="sibTrans" cxnId="{9A31D9AE-0F65-44C9-A16D-2E879256A2A3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9EDA2E89-F5A0-4F8B-BEB9-2C33869701D9}" type="pres">
      <dgm:prSet presAssocID="{1CFE81D1-5D6E-4D09-B876-323582FBFC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A18E03-E4E2-48EF-B1FC-D803D0D06EB0}" type="pres">
      <dgm:prSet presAssocID="{72512464-7DBD-459D-B180-E97407376331}" presName="hierRoot1" presStyleCnt="0">
        <dgm:presLayoutVars>
          <dgm:hierBranch/>
        </dgm:presLayoutVars>
      </dgm:prSet>
      <dgm:spPr/>
    </dgm:pt>
    <dgm:pt modelId="{7A480242-02E2-419D-8AAD-5F12125D835D}" type="pres">
      <dgm:prSet presAssocID="{72512464-7DBD-459D-B180-E97407376331}" presName="rootComposite1" presStyleCnt="0"/>
      <dgm:spPr/>
    </dgm:pt>
    <dgm:pt modelId="{340821C4-00DE-4061-ADE2-0C5C7ED74343}" type="pres">
      <dgm:prSet presAssocID="{72512464-7DBD-459D-B180-E97407376331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DE55168-0C07-4B01-BB0D-795F5EBB4048}" type="pres">
      <dgm:prSet presAssocID="{72512464-7DBD-459D-B180-E97407376331}" presName="rootConnector1" presStyleLbl="node1" presStyleIdx="0" presStyleCnt="0"/>
      <dgm:spPr/>
      <dgm:t>
        <a:bodyPr/>
        <a:lstStyle/>
        <a:p>
          <a:endParaRPr lang="sk-SK"/>
        </a:p>
      </dgm:t>
    </dgm:pt>
    <dgm:pt modelId="{E237BF0E-B714-4A38-AEBE-40CDF629726F}" type="pres">
      <dgm:prSet presAssocID="{72512464-7DBD-459D-B180-E97407376331}" presName="hierChild2" presStyleCnt="0"/>
      <dgm:spPr/>
    </dgm:pt>
    <dgm:pt modelId="{2DAC0EFE-7656-4C98-8BE4-E8FBCAC9339B}" type="pres">
      <dgm:prSet presAssocID="{7507517B-D69F-473C-88B8-57525DA3CCEE}" presName="Name35" presStyleLbl="parChTrans1D2" presStyleIdx="0" presStyleCnt="3"/>
      <dgm:spPr/>
      <dgm:t>
        <a:bodyPr/>
        <a:lstStyle/>
        <a:p>
          <a:endParaRPr lang="sk-SK"/>
        </a:p>
      </dgm:t>
    </dgm:pt>
    <dgm:pt modelId="{B2BF6DAF-FFEC-4C51-A91E-0BC4256CBF6E}" type="pres">
      <dgm:prSet presAssocID="{79D1F05E-FB8D-4E9F-9C7D-ADBAD8B42C19}" presName="hierRoot2" presStyleCnt="0">
        <dgm:presLayoutVars>
          <dgm:hierBranch/>
        </dgm:presLayoutVars>
      </dgm:prSet>
      <dgm:spPr/>
    </dgm:pt>
    <dgm:pt modelId="{B0030C79-228D-48D9-B27E-48EED23A14C4}" type="pres">
      <dgm:prSet presAssocID="{79D1F05E-FB8D-4E9F-9C7D-ADBAD8B42C19}" presName="rootComposite" presStyleCnt="0"/>
      <dgm:spPr/>
    </dgm:pt>
    <dgm:pt modelId="{17C56450-F928-454A-9EB3-216F2CFDD0E0}" type="pres">
      <dgm:prSet presAssocID="{79D1F05E-FB8D-4E9F-9C7D-ADBAD8B42C1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4E480301-20E8-4B2B-8881-0BA287EC50DD}" type="pres">
      <dgm:prSet presAssocID="{79D1F05E-FB8D-4E9F-9C7D-ADBAD8B42C19}" presName="rootConnector" presStyleLbl="node2" presStyleIdx="0" presStyleCnt="3"/>
      <dgm:spPr/>
      <dgm:t>
        <a:bodyPr/>
        <a:lstStyle/>
        <a:p>
          <a:endParaRPr lang="sk-SK"/>
        </a:p>
      </dgm:t>
    </dgm:pt>
    <dgm:pt modelId="{74B27561-E154-44AE-AF6C-DA37D0ED7EAD}" type="pres">
      <dgm:prSet presAssocID="{79D1F05E-FB8D-4E9F-9C7D-ADBAD8B42C19}" presName="hierChild4" presStyleCnt="0"/>
      <dgm:spPr/>
    </dgm:pt>
    <dgm:pt modelId="{3CEBD186-BDFA-4CBB-BF9C-D0EABFE10560}" type="pres">
      <dgm:prSet presAssocID="{79D1F05E-FB8D-4E9F-9C7D-ADBAD8B42C19}" presName="hierChild5" presStyleCnt="0"/>
      <dgm:spPr/>
    </dgm:pt>
    <dgm:pt modelId="{E26B5B19-58D8-49B2-9770-F4ECDABBC655}" type="pres">
      <dgm:prSet presAssocID="{3798D566-229B-4BC9-8B7D-C925742D7665}" presName="Name35" presStyleLbl="parChTrans1D2" presStyleIdx="1" presStyleCnt="3"/>
      <dgm:spPr/>
      <dgm:t>
        <a:bodyPr/>
        <a:lstStyle/>
        <a:p>
          <a:endParaRPr lang="sk-SK"/>
        </a:p>
      </dgm:t>
    </dgm:pt>
    <dgm:pt modelId="{4D0A2966-64A5-49D3-8A4F-3A7268F89907}" type="pres">
      <dgm:prSet presAssocID="{585B850A-11C5-4E4F-9C1F-D4641326FA59}" presName="hierRoot2" presStyleCnt="0">
        <dgm:presLayoutVars>
          <dgm:hierBranch/>
        </dgm:presLayoutVars>
      </dgm:prSet>
      <dgm:spPr/>
    </dgm:pt>
    <dgm:pt modelId="{4A7F51F2-BCFB-434E-A82A-5E54F9B54EC0}" type="pres">
      <dgm:prSet presAssocID="{585B850A-11C5-4E4F-9C1F-D4641326FA59}" presName="rootComposite" presStyleCnt="0"/>
      <dgm:spPr/>
    </dgm:pt>
    <dgm:pt modelId="{1AAC9F86-B37B-48C6-8C77-CC2A2E8D9DB1}" type="pres">
      <dgm:prSet presAssocID="{585B850A-11C5-4E4F-9C1F-D4641326FA5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1CD583D-3111-4D34-9E20-EBE8369C0EC5}" type="pres">
      <dgm:prSet presAssocID="{585B850A-11C5-4E4F-9C1F-D4641326FA59}" presName="rootConnector" presStyleLbl="node2" presStyleIdx="1" presStyleCnt="3"/>
      <dgm:spPr/>
      <dgm:t>
        <a:bodyPr/>
        <a:lstStyle/>
        <a:p>
          <a:endParaRPr lang="sk-SK"/>
        </a:p>
      </dgm:t>
    </dgm:pt>
    <dgm:pt modelId="{CE56D8C2-D215-4220-9BA2-49F8AA497770}" type="pres">
      <dgm:prSet presAssocID="{585B850A-11C5-4E4F-9C1F-D4641326FA59}" presName="hierChild4" presStyleCnt="0"/>
      <dgm:spPr/>
    </dgm:pt>
    <dgm:pt modelId="{0E6C20F6-20B0-4FA6-801A-9916519D6074}" type="pres">
      <dgm:prSet presAssocID="{6A411CA7-CE77-499A-A0B1-38A1600B74C4}" presName="Name35" presStyleLbl="parChTrans1D3" presStyleIdx="0" presStyleCnt="1"/>
      <dgm:spPr/>
      <dgm:t>
        <a:bodyPr/>
        <a:lstStyle/>
        <a:p>
          <a:endParaRPr lang="en-US"/>
        </a:p>
      </dgm:t>
    </dgm:pt>
    <dgm:pt modelId="{A26FC1FB-7D75-443A-8113-FD7C3E021A83}" type="pres">
      <dgm:prSet presAssocID="{03AC85C3-551E-4B32-BBB1-4C50C6D80A9C}" presName="hierRoot2" presStyleCnt="0">
        <dgm:presLayoutVars>
          <dgm:hierBranch val="init"/>
        </dgm:presLayoutVars>
      </dgm:prSet>
      <dgm:spPr/>
    </dgm:pt>
    <dgm:pt modelId="{CE6F3966-CDE3-4EEB-8962-65DDF5899DC4}" type="pres">
      <dgm:prSet presAssocID="{03AC85C3-551E-4B32-BBB1-4C50C6D80A9C}" presName="rootComposite" presStyleCnt="0"/>
      <dgm:spPr/>
    </dgm:pt>
    <dgm:pt modelId="{17D41247-677F-4F01-81D6-23628EB01987}" type="pres">
      <dgm:prSet presAssocID="{03AC85C3-551E-4B32-BBB1-4C50C6D80A9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41C56F5-8D29-4993-A202-34A794745FED}" type="pres">
      <dgm:prSet presAssocID="{03AC85C3-551E-4B32-BBB1-4C50C6D80A9C}" presName="rootConnector" presStyleLbl="node3" presStyleIdx="0" presStyleCnt="1"/>
      <dgm:spPr/>
      <dgm:t>
        <a:bodyPr/>
        <a:lstStyle/>
        <a:p>
          <a:endParaRPr lang="en-US"/>
        </a:p>
      </dgm:t>
    </dgm:pt>
    <dgm:pt modelId="{509CCDE1-47F1-4570-AF83-487BF2B485DB}" type="pres">
      <dgm:prSet presAssocID="{03AC85C3-551E-4B32-BBB1-4C50C6D80A9C}" presName="hierChild4" presStyleCnt="0"/>
      <dgm:spPr/>
    </dgm:pt>
    <dgm:pt modelId="{0D068FD2-0B5D-4BD6-9220-E7AA231C9471}" type="pres">
      <dgm:prSet presAssocID="{03AC85C3-551E-4B32-BBB1-4C50C6D80A9C}" presName="hierChild5" presStyleCnt="0"/>
      <dgm:spPr/>
    </dgm:pt>
    <dgm:pt modelId="{32335198-BA08-4041-825A-7637219FAEE8}" type="pres">
      <dgm:prSet presAssocID="{585B850A-11C5-4E4F-9C1F-D4641326FA59}" presName="hierChild5" presStyleCnt="0"/>
      <dgm:spPr/>
    </dgm:pt>
    <dgm:pt modelId="{C97BB671-0A4A-48B5-B959-C5328B271EDA}" type="pres">
      <dgm:prSet presAssocID="{72512464-7DBD-459D-B180-E97407376331}" presName="hierChild3" presStyleCnt="0"/>
      <dgm:spPr/>
    </dgm:pt>
    <dgm:pt modelId="{5BB8E2BF-D5DD-4F26-81A0-C30088EA9E24}" type="pres">
      <dgm:prSet presAssocID="{4E27EB94-A54B-4804-89B7-695328D34A6D}" presName="hierRoot1" presStyleCnt="0">
        <dgm:presLayoutVars>
          <dgm:hierBranch val="init"/>
        </dgm:presLayoutVars>
      </dgm:prSet>
      <dgm:spPr/>
    </dgm:pt>
    <dgm:pt modelId="{982C06A6-A842-4769-8769-BD4DBC8D87AD}" type="pres">
      <dgm:prSet presAssocID="{4E27EB94-A54B-4804-89B7-695328D34A6D}" presName="rootComposite1" presStyleCnt="0"/>
      <dgm:spPr/>
    </dgm:pt>
    <dgm:pt modelId="{6B7072EC-6911-4DDC-94A9-92DA8C439624}" type="pres">
      <dgm:prSet presAssocID="{4E27EB94-A54B-4804-89B7-695328D34A6D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C91183B-9CC2-4510-A272-8565F099B0CB}" type="pres">
      <dgm:prSet presAssocID="{4E27EB94-A54B-4804-89B7-695328D34A6D}" presName="rootConnector1" presStyleLbl="node1" presStyleIdx="0" presStyleCnt="0"/>
      <dgm:spPr/>
      <dgm:t>
        <a:bodyPr/>
        <a:lstStyle/>
        <a:p>
          <a:endParaRPr lang="sk-SK"/>
        </a:p>
      </dgm:t>
    </dgm:pt>
    <dgm:pt modelId="{C52B97AA-D9F5-4741-B168-D5B81BBFA896}" type="pres">
      <dgm:prSet presAssocID="{4E27EB94-A54B-4804-89B7-695328D34A6D}" presName="hierChild2" presStyleCnt="0"/>
      <dgm:spPr/>
    </dgm:pt>
    <dgm:pt modelId="{C3E294F7-563D-4738-8983-B39223FA8366}" type="pres">
      <dgm:prSet presAssocID="{2160C23E-EE88-4682-8C06-58D3FD7A9075}" presName="Name37" presStyleLbl="parChTrans1D2" presStyleIdx="2" presStyleCnt="3"/>
      <dgm:spPr/>
      <dgm:t>
        <a:bodyPr/>
        <a:lstStyle/>
        <a:p>
          <a:endParaRPr lang="sk-SK"/>
        </a:p>
      </dgm:t>
    </dgm:pt>
    <dgm:pt modelId="{41EEDA20-A843-4DA5-A43F-FDE460E5CB7E}" type="pres">
      <dgm:prSet presAssocID="{69F009B5-BE4F-4BF7-B852-0164FBAC3DCD}" presName="hierRoot2" presStyleCnt="0">
        <dgm:presLayoutVars>
          <dgm:hierBranch val="init"/>
        </dgm:presLayoutVars>
      </dgm:prSet>
      <dgm:spPr/>
    </dgm:pt>
    <dgm:pt modelId="{0BC02E69-7F4A-4D22-BE8C-0376CFD646AF}" type="pres">
      <dgm:prSet presAssocID="{69F009B5-BE4F-4BF7-B852-0164FBAC3DCD}" presName="rootComposite" presStyleCnt="0"/>
      <dgm:spPr/>
    </dgm:pt>
    <dgm:pt modelId="{19D3CC49-A0A4-4AA0-BD5B-FD85E8A58079}" type="pres">
      <dgm:prSet presAssocID="{69F009B5-BE4F-4BF7-B852-0164FBAC3DC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44C00893-840D-45FC-A227-1FF064A70EC3}" type="pres">
      <dgm:prSet presAssocID="{69F009B5-BE4F-4BF7-B852-0164FBAC3DCD}" presName="rootConnector" presStyleLbl="node2" presStyleIdx="2" presStyleCnt="3"/>
      <dgm:spPr/>
      <dgm:t>
        <a:bodyPr/>
        <a:lstStyle/>
        <a:p>
          <a:endParaRPr lang="sk-SK"/>
        </a:p>
      </dgm:t>
    </dgm:pt>
    <dgm:pt modelId="{34A2022C-BD0A-4942-9E2E-7AD058ED2FD4}" type="pres">
      <dgm:prSet presAssocID="{69F009B5-BE4F-4BF7-B852-0164FBAC3DCD}" presName="hierChild4" presStyleCnt="0"/>
      <dgm:spPr/>
    </dgm:pt>
    <dgm:pt modelId="{0DDE72EC-ECD6-4F29-977F-88CF2C1E1989}" type="pres">
      <dgm:prSet presAssocID="{69F009B5-BE4F-4BF7-B852-0164FBAC3DCD}" presName="hierChild5" presStyleCnt="0"/>
      <dgm:spPr/>
    </dgm:pt>
    <dgm:pt modelId="{EC4A0ACF-BB47-4748-995B-2BCF0D0145FE}" type="pres">
      <dgm:prSet presAssocID="{4E27EB94-A54B-4804-89B7-695328D34A6D}" presName="hierChild3" presStyleCnt="0"/>
      <dgm:spPr/>
    </dgm:pt>
  </dgm:ptLst>
  <dgm:cxnLst>
    <dgm:cxn modelId="{7C740D39-E5CA-4802-B295-3F2411C10988}" type="presOf" srcId="{2160C23E-EE88-4682-8C06-58D3FD7A9075}" destId="{C3E294F7-563D-4738-8983-B39223FA8366}" srcOrd="0" destOrd="0" presId="urn:microsoft.com/office/officeart/2005/8/layout/orgChart1"/>
    <dgm:cxn modelId="{37282D8D-FF2F-4A71-BB67-8D50B58035DF}" type="presOf" srcId="{585B850A-11C5-4E4F-9C1F-D4641326FA59}" destId="{1AAC9F86-B37B-48C6-8C77-CC2A2E8D9DB1}" srcOrd="0" destOrd="0" presId="urn:microsoft.com/office/officeart/2005/8/layout/orgChart1"/>
    <dgm:cxn modelId="{1875BC3C-8AA6-4D38-BB72-0369AB18F562}" type="presOf" srcId="{585B850A-11C5-4E4F-9C1F-D4641326FA59}" destId="{A1CD583D-3111-4D34-9E20-EBE8369C0EC5}" srcOrd="1" destOrd="0" presId="urn:microsoft.com/office/officeart/2005/8/layout/orgChart1"/>
    <dgm:cxn modelId="{29868854-2C69-4E9B-BC99-FFD85E4503A4}" srcId="{72512464-7DBD-459D-B180-E97407376331}" destId="{585B850A-11C5-4E4F-9C1F-D4641326FA59}" srcOrd="1" destOrd="0" parTransId="{3798D566-229B-4BC9-8B7D-C925742D7665}" sibTransId="{5C59EB96-1532-44FE-A609-E60A3F89578D}"/>
    <dgm:cxn modelId="{1666ECD2-C094-4F84-9E4F-2422D7E2309E}" type="presOf" srcId="{4E27EB94-A54B-4804-89B7-695328D34A6D}" destId="{FC91183B-9CC2-4510-A272-8565F099B0CB}" srcOrd="1" destOrd="0" presId="urn:microsoft.com/office/officeart/2005/8/layout/orgChart1"/>
    <dgm:cxn modelId="{BFE3BD89-A5E2-429E-9EF4-21F6C3D7E2B4}" srcId="{1CFE81D1-5D6E-4D09-B876-323582FBFC55}" destId="{4E27EB94-A54B-4804-89B7-695328D34A6D}" srcOrd="1" destOrd="0" parTransId="{4B717C5E-2807-41B6-A33C-DECAD88A8C80}" sibTransId="{6EF96863-A71D-4D7A-9C15-6C0C8BD5E51C}"/>
    <dgm:cxn modelId="{75EB1628-3341-4334-AFA9-34A5F560B3CE}" type="presOf" srcId="{72512464-7DBD-459D-B180-E97407376331}" destId="{CDE55168-0C07-4B01-BB0D-795F5EBB4048}" srcOrd="1" destOrd="0" presId="urn:microsoft.com/office/officeart/2005/8/layout/orgChart1"/>
    <dgm:cxn modelId="{0F5F38D7-6D6C-46F8-822C-99E3A1F21AE9}" type="presOf" srcId="{69F009B5-BE4F-4BF7-B852-0164FBAC3DCD}" destId="{44C00893-840D-45FC-A227-1FF064A70EC3}" srcOrd="1" destOrd="0" presId="urn:microsoft.com/office/officeart/2005/8/layout/orgChart1"/>
    <dgm:cxn modelId="{1702B422-1F8A-4063-B397-3834663D5618}" type="presOf" srcId="{7507517B-D69F-473C-88B8-57525DA3CCEE}" destId="{2DAC0EFE-7656-4C98-8BE4-E8FBCAC9339B}" srcOrd="0" destOrd="0" presId="urn:microsoft.com/office/officeart/2005/8/layout/orgChart1"/>
    <dgm:cxn modelId="{10478E3E-047A-44D8-8A56-F3015F7D3EFD}" type="presOf" srcId="{1CFE81D1-5D6E-4D09-B876-323582FBFC55}" destId="{9EDA2E89-F5A0-4F8B-BEB9-2C33869701D9}" srcOrd="0" destOrd="0" presId="urn:microsoft.com/office/officeart/2005/8/layout/orgChart1"/>
    <dgm:cxn modelId="{ADBD1653-35CF-4D7D-B5AF-86B94939FAD8}" type="presOf" srcId="{72512464-7DBD-459D-B180-E97407376331}" destId="{340821C4-00DE-4061-ADE2-0C5C7ED74343}" srcOrd="0" destOrd="0" presId="urn:microsoft.com/office/officeart/2005/8/layout/orgChart1"/>
    <dgm:cxn modelId="{8F59E534-C1E3-4059-A0CD-EB9B5A706B28}" type="presOf" srcId="{79D1F05E-FB8D-4E9F-9C7D-ADBAD8B42C19}" destId="{4E480301-20E8-4B2B-8881-0BA287EC50DD}" srcOrd="1" destOrd="0" presId="urn:microsoft.com/office/officeart/2005/8/layout/orgChart1"/>
    <dgm:cxn modelId="{2B115A11-DB6F-4F5D-90C9-60AFD9BBFA9E}" type="presOf" srcId="{03AC85C3-551E-4B32-BBB1-4C50C6D80A9C}" destId="{17D41247-677F-4F01-81D6-23628EB01987}" srcOrd="0" destOrd="0" presId="urn:microsoft.com/office/officeart/2005/8/layout/orgChart1"/>
    <dgm:cxn modelId="{557F1176-8B27-465B-AED6-789F29AC6C6E}" type="presOf" srcId="{03AC85C3-551E-4B32-BBB1-4C50C6D80A9C}" destId="{E41C56F5-8D29-4993-A202-34A794745FED}" srcOrd="1" destOrd="0" presId="urn:microsoft.com/office/officeart/2005/8/layout/orgChart1"/>
    <dgm:cxn modelId="{85C38986-919C-47E5-B259-1FCE2E8A8652}" type="presOf" srcId="{79D1F05E-FB8D-4E9F-9C7D-ADBAD8B42C19}" destId="{17C56450-F928-454A-9EB3-216F2CFDD0E0}" srcOrd="0" destOrd="0" presId="urn:microsoft.com/office/officeart/2005/8/layout/orgChart1"/>
    <dgm:cxn modelId="{A892F735-F91E-48D9-8892-6D4969F40C88}" type="presOf" srcId="{6A411CA7-CE77-499A-A0B1-38A1600B74C4}" destId="{0E6C20F6-20B0-4FA6-801A-9916519D6074}" srcOrd="0" destOrd="0" presId="urn:microsoft.com/office/officeart/2005/8/layout/orgChart1"/>
    <dgm:cxn modelId="{536041EF-A24F-4ABB-BE62-5CAFFB8D20CE}" srcId="{72512464-7DBD-459D-B180-E97407376331}" destId="{79D1F05E-FB8D-4E9F-9C7D-ADBAD8B42C19}" srcOrd="0" destOrd="0" parTransId="{7507517B-D69F-473C-88B8-57525DA3CCEE}" sibTransId="{3819B357-3BD3-4A1E-A9B1-3A3DB4657784}"/>
    <dgm:cxn modelId="{2864A18F-2ADC-4DED-B3E9-E03577F4CAEC}" type="presOf" srcId="{4E27EB94-A54B-4804-89B7-695328D34A6D}" destId="{6B7072EC-6911-4DDC-94A9-92DA8C439624}" srcOrd="0" destOrd="0" presId="urn:microsoft.com/office/officeart/2005/8/layout/orgChart1"/>
    <dgm:cxn modelId="{F8F83A21-3233-4D6A-8BD6-3307F8361888}" srcId="{4E27EB94-A54B-4804-89B7-695328D34A6D}" destId="{69F009B5-BE4F-4BF7-B852-0164FBAC3DCD}" srcOrd="0" destOrd="0" parTransId="{2160C23E-EE88-4682-8C06-58D3FD7A9075}" sibTransId="{999BAEEC-1FB1-493E-B313-916F0E991CE0}"/>
    <dgm:cxn modelId="{F0B983B0-2575-4FA1-AA60-2D89FFDC19BF}" type="presOf" srcId="{3798D566-229B-4BC9-8B7D-C925742D7665}" destId="{E26B5B19-58D8-49B2-9770-F4ECDABBC655}" srcOrd="0" destOrd="0" presId="urn:microsoft.com/office/officeart/2005/8/layout/orgChart1"/>
    <dgm:cxn modelId="{9649032A-E257-480C-867F-EC3F6D6AAEA9}" type="presOf" srcId="{69F009B5-BE4F-4BF7-B852-0164FBAC3DCD}" destId="{19D3CC49-A0A4-4AA0-BD5B-FD85E8A58079}" srcOrd="0" destOrd="0" presId="urn:microsoft.com/office/officeart/2005/8/layout/orgChart1"/>
    <dgm:cxn modelId="{17B09880-C84C-458B-822C-B1CEB01A40BE}" srcId="{1CFE81D1-5D6E-4D09-B876-323582FBFC55}" destId="{72512464-7DBD-459D-B180-E97407376331}" srcOrd="0" destOrd="0" parTransId="{0CCB327C-7345-45FF-A701-E27871B6559E}" sibTransId="{AAAAE331-B0A3-4A5F-876C-B3BB4D0AD8DA}"/>
    <dgm:cxn modelId="{9A31D9AE-0F65-44C9-A16D-2E879256A2A3}" srcId="{585B850A-11C5-4E4F-9C1F-D4641326FA59}" destId="{03AC85C3-551E-4B32-BBB1-4C50C6D80A9C}" srcOrd="0" destOrd="0" parTransId="{6A411CA7-CE77-499A-A0B1-38A1600B74C4}" sibTransId="{D2B44765-4056-4415-82C1-5C3A63EA3A6D}"/>
    <dgm:cxn modelId="{7343EB2B-BF83-4B52-9B93-418FE45D086F}" type="presParOf" srcId="{9EDA2E89-F5A0-4F8B-BEB9-2C33869701D9}" destId="{8BA18E03-E4E2-48EF-B1FC-D803D0D06EB0}" srcOrd="0" destOrd="0" presId="urn:microsoft.com/office/officeart/2005/8/layout/orgChart1"/>
    <dgm:cxn modelId="{69D3BD2D-8000-4FB6-BD28-907EA859D46D}" type="presParOf" srcId="{8BA18E03-E4E2-48EF-B1FC-D803D0D06EB0}" destId="{7A480242-02E2-419D-8AAD-5F12125D835D}" srcOrd="0" destOrd="0" presId="urn:microsoft.com/office/officeart/2005/8/layout/orgChart1"/>
    <dgm:cxn modelId="{7B35625F-40D5-406E-B3E3-F80B26F096BD}" type="presParOf" srcId="{7A480242-02E2-419D-8AAD-5F12125D835D}" destId="{340821C4-00DE-4061-ADE2-0C5C7ED74343}" srcOrd="0" destOrd="0" presId="urn:microsoft.com/office/officeart/2005/8/layout/orgChart1"/>
    <dgm:cxn modelId="{1AE5A8A8-FFA7-455A-8000-21A070CEA4BB}" type="presParOf" srcId="{7A480242-02E2-419D-8AAD-5F12125D835D}" destId="{CDE55168-0C07-4B01-BB0D-795F5EBB4048}" srcOrd="1" destOrd="0" presId="urn:microsoft.com/office/officeart/2005/8/layout/orgChart1"/>
    <dgm:cxn modelId="{322BC473-A0A0-4A21-BFD2-A8B042A4F444}" type="presParOf" srcId="{8BA18E03-E4E2-48EF-B1FC-D803D0D06EB0}" destId="{E237BF0E-B714-4A38-AEBE-40CDF629726F}" srcOrd="1" destOrd="0" presId="urn:microsoft.com/office/officeart/2005/8/layout/orgChart1"/>
    <dgm:cxn modelId="{EA08F143-ECB5-4F0B-9F15-E2EE967703B6}" type="presParOf" srcId="{E237BF0E-B714-4A38-AEBE-40CDF629726F}" destId="{2DAC0EFE-7656-4C98-8BE4-E8FBCAC9339B}" srcOrd="0" destOrd="0" presId="urn:microsoft.com/office/officeart/2005/8/layout/orgChart1"/>
    <dgm:cxn modelId="{1F0CF3C8-59CE-4967-8532-76FDB09668EB}" type="presParOf" srcId="{E237BF0E-B714-4A38-AEBE-40CDF629726F}" destId="{B2BF6DAF-FFEC-4C51-A91E-0BC4256CBF6E}" srcOrd="1" destOrd="0" presId="urn:microsoft.com/office/officeart/2005/8/layout/orgChart1"/>
    <dgm:cxn modelId="{29467958-3FCF-4580-B645-307A6518BC94}" type="presParOf" srcId="{B2BF6DAF-FFEC-4C51-A91E-0BC4256CBF6E}" destId="{B0030C79-228D-48D9-B27E-48EED23A14C4}" srcOrd="0" destOrd="0" presId="urn:microsoft.com/office/officeart/2005/8/layout/orgChart1"/>
    <dgm:cxn modelId="{6D59CBE5-2EE6-4CE9-A9EC-662429F58EB5}" type="presParOf" srcId="{B0030C79-228D-48D9-B27E-48EED23A14C4}" destId="{17C56450-F928-454A-9EB3-216F2CFDD0E0}" srcOrd="0" destOrd="0" presId="urn:microsoft.com/office/officeart/2005/8/layout/orgChart1"/>
    <dgm:cxn modelId="{ECEE7220-32A3-4F18-808A-C6A1104DB77D}" type="presParOf" srcId="{B0030C79-228D-48D9-B27E-48EED23A14C4}" destId="{4E480301-20E8-4B2B-8881-0BA287EC50DD}" srcOrd="1" destOrd="0" presId="urn:microsoft.com/office/officeart/2005/8/layout/orgChart1"/>
    <dgm:cxn modelId="{A26905D5-A01A-4C2B-A871-36390455E686}" type="presParOf" srcId="{B2BF6DAF-FFEC-4C51-A91E-0BC4256CBF6E}" destId="{74B27561-E154-44AE-AF6C-DA37D0ED7EAD}" srcOrd="1" destOrd="0" presId="urn:microsoft.com/office/officeart/2005/8/layout/orgChart1"/>
    <dgm:cxn modelId="{9F550E84-8367-475F-9162-6A250DF5FA6A}" type="presParOf" srcId="{B2BF6DAF-FFEC-4C51-A91E-0BC4256CBF6E}" destId="{3CEBD186-BDFA-4CBB-BF9C-D0EABFE10560}" srcOrd="2" destOrd="0" presId="urn:microsoft.com/office/officeart/2005/8/layout/orgChart1"/>
    <dgm:cxn modelId="{9AFE5B0E-2EE8-4FD6-A32F-2EB0AEB5712B}" type="presParOf" srcId="{E237BF0E-B714-4A38-AEBE-40CDF629726F}" destId="{E26B5B19-58D8-49B2-9770-F4ECDABBC655}" srcOrd="2" destOrd="0" presId="urn:microsoft.com/office/officeart/2005/8/layout/orgChart1"/>
    <dgm:cxn modelId="{16A9DEB0-CA09-4A28-A510-97A3A9E848E3}" type="presParOf" srcId="{E237BF0E-B714-4A38-AEBE-40CDF629726F}" destId="{4D0A2966-64A5-49D3-8A4F-3A7268F89907}" srcOrd="3" destOrd="0" presId="urn:microsoft.com/office/officeart/2005/8/layout/orgChart1"/>
    <dgm:cxn modelId="{F11D0C6C-16E6-4040-90B6-6570ED068237}" type="presParOf" srcId="{4D0A2966-64A5-49D3-8A4F-3A7268F89907}" destId="{4A7F51F2-BCFB-434E-A82A-5E54F9B54EC0}" srcOrd="0" destOrd="0" presId="urn:microsoft.com/office/officeart/2005/8/layout/orgChart1"/>
    <dgm:cxn modelId="{E50DCD05-871C-413F-9C3D-AFAE8FC728E1}" type="presParOf" srcId="{4A7F51F2-BCFB-434E-A82A-5E54F9B54EC0}" destId="{1AAC9F86-B37B-48C6-8C77-CC2A2E8D9DB1}" srcOrd="0" destOrd="0" presId="urn:microsoft.com/office/officeart/2005/8/layout/orgChart1"/>
    <dgm:cxn modelId="{906E2FB1-A56A-4ADE-89E0-8D7D78D95202}" type="presParOf" srcId="{4A7F51F2-BCFB-434E-A82A-5E54F9B54EC0}" destId="{A1CD583D-3111-4D34-9E20-EBE8369C0EC5}" srcOrd="1" destOrd="0" presId="urn:microsoft.com/office/officeart/2005/8/layout/orgChart1"/>
    <dgm:cxn modelId="{B668FC73-7A42-4E1E-A5EE-CA9F700637A1}" type="presParOf" srcId="{4D0A2966-64A5-49D3-8A4F-3A7268F89907}" destId="{CE56D8C2-D215-4220-9BA2-49F8AA497770}" srcOrd="1" destOrd="0" presId="urn:microsoft.com/office/officeart/2005/8/layout/orgChart1"/>
    <dgm:cxn modelId="{CA1F32F5-6932-47AC-87F0-3152DDE628B9}" type="presParOf" srcId="{CE56D8C2-D215-4220-9BA2-49F8AA497770}" destId="{0E6C20F6-20B0-4FA6-801A-9916519D6074}" srcOrd="0" destOrd="0" presId="urn:microsoft.com/office/officeart/2005/8/layout/orgChart1"/>
    <dgm:cxn modelId="{F2CE39DD-0914-453F-A3A0-F4C5B9F5B6EF}" type="presParOf" srcId="{CE56D8C2-D215-4220-9BA2-49F8AA497770}" destId="{A26FC1FB-7D75-443A-8113-FD7C3E021A83}" srcOrd="1" destOrd="0" presId="urn:microsoft.com/office/officeart/2005/8/layout/orgChart1"/>
    <dgm:cxn modelId="{224A7963-77D0-4D47-BE9B-578B6E442103}" type="presParOf" srcId="{A26FC1FB-7D75-443A-8113-FD7C3E021A83}" destId="{CE6F3966-CDE3-4EEB-8962-65DDF5899DC4}" srcOrd="0" destOrd="0" presId="urn:microsoft.com/office/officeart/2005/8/layout/orgChart1"/>
    <dgm:cxn modelId="{B4851264-FB1A-4A63-99BC-6C64473E4069}" type="presParOf" srcId="{CE6F3966-CDE3-4EEB-8962-65DDF5899DC4}" destId="{17D41247-677F-4F01-81D6-23628EB01987}" srcOrd="0" destOrd="0" presId="urn:microsoft.com/office/officeart/2005/8/layout/orgChart1"/>
    <dgm:cxn modelId="{6D8147D6-52DD-429D-95A0-22F04524D7C2}" type="presParOf" srcId="{CE6F3966-CDE3-4EEB-8962-65DDF5899DC4}" destId="{E41C56F5-8D29-4993-A202-34A794745FED}" srcOrd="1" destOrd="0" presId="urn:microsoft.com/office/officeart/2005/8/layout/orgChart1"/>
    <dgm:cxn modelId="{EFFEAE64-021F-4292-952C-6B3F176D4198}" type="presParOf" srcId="{A26FC1FB-7D75-443A-8113-FD7C3E021A83}" destId="{509CCDE1-47F1-4570-AF83-487BF2B485DB}" srcOrd="1" destOrd="0" presId="urn:microsoft.com/office/officeart/2005/8/layout/orgChart1"/>
    <dgm:cxn modelId="{E4017C04-4117-4A8F-A44A-BB4845F2D4AA}" type="presParOf" srcId="{A26FC1FB-7D75-443A-8113-FD7C3E021A83}" destId="{0D068FD2-0B5D-4BD6-9220-E7AA231C9471}" srcOrd="2" destOrd="0" presId="urn:microsoft.com/office/officeart/2005/8/layout/orgChart1"/>
    <dgm:cxn modelId="{0A553496-A14B-420B-AD74-237394C3F666}" type="presParOf" srcId="{4D0A2966-64A5-49D3-8A4F-3A7268F89907}" destId="{32335198-BA08-4041-825A-7637219FAEE8}" srcOrd="2" destOrd="0" presId="urn:microsoft.com/office/officeart/2005/8/layout/orgChart1"/>
    <dgm:cxn modelId="{5AA7E6A8-D4F0-4D71-A7A4-C1C54A2C870F}" type="presParOf" srcId="{8BA18E03-E4E2-48EF-B1FC-D803D0D06EB0}" destId="{C97BB671-0A4A-48B5-B959-C5328B271EDA}" srcOrd="2" destOrd="0" presId="urn:microsoft.com/office/officeart/2005/8/layout/orgChart1"/>
    <dgm:cxn modelId="{8160915D-01CD-4A4A-88E0-8B7C26BDF4D2}" type="presParOf" srcId="{9EDA2E89-F5A0-4F8B-BEB9-2C33869701D9}" destId="{5BB8E2BF-D5DD-4F26-81A0-C30088EA9E24}" srcOrd="1" destOrd="0" presId="urn:microsoft.com/office/officeart/2005/8/layout/orgChart1"/>
    <dgm:cxn modelId="{F15BEA23-0635-4C8E-92C0-6519E3C6FD53}" type="presParOf" srcId="{5BB8E2BF-D5DD-4F26-81A0-C30088EA9E24}" destId="{982C06A6-A842-4769-8769-BD4DBC8D87AD}" srcOrd="0" destOrd="0" presId="urn:microsoft.com/office/officeart/2005/8/layout/orgChart1"/>
    <dgm:cxn modelId="{8571F816-FE4F-47C1-82A8-C8F9F9B7AA92}" type="presParOf" srcId="{982C06A6-A842-4769-8769-BD4DBC8D87AD}" destId="{6B7072EC-6911-4DDC-94A9-92DA8C439624}" srcOrd="0" destOrd="0" presId="urn:microsoft.com/office/officeart/2005/8/layout/orgChart1"/>
    <dgm:cxn modelId="{20B0C624-D383-4B45-8402-1BA40F24ADD5}" type="presParOf" srcId="{982C06A6-A842-4769-8769-BD4DBC8D87AD}" destId="{FC91183B-9CC2-4510-A272-8565F099B0CB}" srcOrd="1" destOrd="0" presId="urn:microsoft.com/office/officeart/2005/8/layout/orgChart1"/>
    <dgm:cxn modelId="{DC98FC3B-D074-4BB2-B980-2BD355FA57DE}" type="presParOf" srcId="{5BB8E2BF-D5DD-4F26-81A0-C30088EA9E24}" destId="{C52B97AA-D9F5-4741-B168-D5B81BBFA896}" srcOrd="1" destOrd="0" presId="urn:microsoft.com/office/officeart/2005/8/layout/orgChart1"/>
    <dgm:cxn modelId="{9E6FD632-6140-4054-8F5A-3DB0038D15D7}" type="presParOf" srcId="{C52B97AA-D9F5-4741-B168-D5B81BBFA896}" destId="{C3E294F7-563D-4738-8983-B39223FA8366}" srcOrd="0" destOrd="0" presId="urn:microsoft.com/office/officeart/2005/8/layout/orgChart1"/>
    <dgm:cxn modelId="{6CF826C2-86E6-4094-A016-2D57743FDBF9}" type="presParOf" srcId="{C52B97AA-D9F5-4741-B168-D5B81BBFA896}" destId="{41EEDA20-A843-4DA5-A43F-FDE460E5CB7E}" srcOrd="1" destOrd="0" presId="urn:microsoft.com/office/officeart/2005/8/layout/orgChart1"/>
    <dgm:cxn modelId="{728C27CD-4050-4C81-BDE1-D79B253A14BC}" type="presParOf" srcId="{41EEDA20-A843-4DA5-A43F-FDE460E5CB7E}" destId="{0BC02E69-7F4A-4D22-BE8C-0376CFD646AF}" srcOrd="0" destOrd="0" presId="urn:microsoft.com/office/officeart/2005/8/layout/orgChart1"/>
    <dgm:cxn modelId="{14108D36-9050-47B5-9B4F-3B5C381DD450}" type="presParOf" srcId="{0BC02E69-7F4A-4D22-BE8C-0376CFD646AF}" destId="{19D3CC49-A0A4-4AA0-BD5B-FD85E8A58079}" srcOrd="0" destOrd="0" presId="urn:microsoft.com/office/officeart/2005/8/layout/orgChart1"/>
    <dgm:cxn modelId="{82FCD8F3-7DAB-41DB-9754-987AEE9BC617}" type="presParOf" srcId="{0BC02E69-7F4A-4D22-BE8C-0376CFD646AF}" destId="{44C00893-840D-45FC-A227-1FF064A70EC3}" srcOrd="1" destOrd="0" presId="urn:microsoft.com/office/officeart/2005/8/layout/orgChart1"/>
    <dgm:cxn modelId="{3D5FF083-5577-4B89-91B7-5781BF3B3D37}" type="presParOf" srcId="{41EEDA20-A843-4DA5-A43F-FDE460E5CB7E}" destId="{34A2022C-BD0A-4942-9E2E-7AD058ED2FD4}" srcOrd="1" destOrd="0" presId="urn:microsoft.com/office/officeart/2005/8/layout/orgChart1"/>
    <dgm:cxn modelId="{EE75D452-21A2-4A63-B124-78DADFDD1658}" type="presParOf" srcId="{41EEDA20-A843-4DA5-A43F-FDE460E5CB7E}" destId="{0DDE72EC-ECD6-4F29-977F-88CF2C1E1989}" srcOrd="2" destOrd="0" presId="urn:microsoft.com/office/officeart/2005/8/layout/orgChart1"/>
    <dgm:cxn modelId="{E89D9E3D-C101-4C1A-9BA9-A0A36F58C89F}" type="presParOf" srcId="{5BB8E2BF-D5DD-4F26-81A0-C30088EA9E24}" destId="{EC4A0ACF-BB47-4748-995B-2BCF0D0145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294F7-563D-4738-8983-B39223FA8366}">
      <dsp:nvSpPr>
        <dsp:cNvPr id="0" name=""/>
        <dsp:cNvSpPr/>
      </dsp:nvSpPr>
      <dsp:spPr>
        <a:xfrm>
          <a:off x="6662617" y="1077029"/>
          <a:ext cx="91440" cy="451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9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C20F6-20B0-4FA6-801A-9916519D6074}">
      <dsp:nvSpPr>
        <dsp:cNvPr id="0" name=""/>
        <dsp:cNvSpPr/>
      </dsp:nvSpPr>
      <dsp:spPr>
        <a:xfrm>
          <a:off x="4058761" y="2604911"/>
          <a:ext cx="91440" cy="451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9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B5B19-58D8-49B2-9770-F4ECDABBC655}">
      <dsp:nvSpPr>
        <dsp:cNvPr id="0" name=""/>
        <dsp:cNvSpPr/>
      </dsp:nvSpPr>
      <dsp:spPr>
        <a:xfrm>
          <a:off x="2802553" y="1077029"/>
          <a:ext cx="1301927" cy="451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54"/>
              </a:lnTo>
              <a:lnTo>
                <a:pt x="1301927" y="225954"/>
              </a:lnTo>
              <a:lnTo>
                <a:pt x="1301927" y="4519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C0EFE-7656-4C98-8BE4-E8FBCAC9339B}">
      <dsp:nvSpPr>
        <dsp:cNvPr id="0" name=""/>
        <dsp:cNvSpPr/>
      </dsp:nvSpPr>
      <dsp:spPr>
        <a:xfrm>
          <a:off x="1500625" y="1077029"/>
          <a:ext cx="1301927" cy="451908"/>
        </a:xfrm>
        <a:custGeom>
          <a:avLst/>
          <a:gdLst/>
          <a:ahLst/>
          <a:cxnLst/>
          <a:rect l="0" t="0" r="0" b="0"/>
          <a:pathLst>
            <a:path>
              <a:moveTo>
                <a:pt x="1301927" y="0"/>
              </a:moveTo>
              <a:lnTo>
                <a:pt x="1301927" y="225954"/>
              </a:lnTo>
              <a:lnTo>
                <a:pt x="0" y="225954"/>
              </a:lnTo>
              <a:lnTo>
                <a:pt x="0" y="4519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821C4-00DE-4061-ADE2-0C5C7ED74343}">
      <dsp:nvSpPr>
        <dsp:cNvPr id="0" name=""/>
        <dsp:cNvSpPr/>
      </dsp:nvSpPr>
      <dsp:spPr>
        <a:xfrm>
          <a:off x="1726580" y="1056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Jen Graham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Chief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Riaditeľ</a:t>
          </a:r>
          <a:endParaRPr kumimoji="0" lang="en-GB" sz="23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1726580" y="1056"/>
        <a:ext cx="2151946" cy="1075973"/>
      </dsp:txXfrm>
    </dsp:sp>
    <dsp:sp modelId="{17C56450-F928-454A-9EB3-216F2CFDD0E0}">
      <dsp:nvSpPr>
        <dsp:cNvPr id="0" name=""/>
        <dsp:cNvSpPr/>
      </dsp:nvSpPr>
      <dsp:spPr>
        <a:xfrm>
          <a:off x="424652" y="1528938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Hannah Stone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Hlavný účtovník</a:t>
          </a:r>
          <a:endParaRPr kumimoji="0" lang="en-GB" sz="23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424652" y="1528938"/>
        <a:ext cx="2151946" cy="1075973"/>
      </dsp:txXfrm>
    </dsp:sp>
    <dsp:sp modelId="{1AAC9F86-B37B-48C6-8C77-CC2A2E8D9DB1}">
      <dsp:nvSpPr>
        <dsp:cNvPr id="0" name=""/>
        <dsp:cNvSpPr/>
      </dsp:nvSpPr>
      <dsp:spPr>
        <a:xfrm>
          <a:off x="3028508" y="1528938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Ella Williams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Vedúci nákupu</a:t>
          </a:r>
          <a:endParaRPr kumimoji="0" lang="en-GB" sz="23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3028508" y="1528938"/>
        <a:ext cx="2151946" cy="1075973"/>
      </dsp:txXfrm>
    </dsp:sp>
    <dsp:sp modelId="{17D41247-677F-4F01-81D6-23628EB01987}">
      <dsp:nvSpPr>
        <dsp:cNvPr id="0" name=""/>
        <dsp:cNvSpPr/>
      </dsp:nvSpPr>
      <dsp:spPr>
        <a:xfrm>
          <a:off x="3028508" y="3056820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>
              <a:solidFill>
                <a:schemeClr val="tx1"/>
              </a:solidFill>
            </a:rPr>
            <a:t>Paula </a:t>
          </a:r>
          <a:r>
            <a:rPr lang="sk-SK" sz="2300" kern="1200" dirty="0" err="1" smtClean="0">
              <a:solidFill>
                <a:schemeClr val="tx1"/>
              </a:solidFill>
            </a:rPr>
            <a:t>Green</a:t>
          </a:r>
          <a:endParaRPr lang="sk-SK" sz="2300" kern="1200" dirty="0" smtClean="0">
            <a:solidFill>
              <a:schemeClr val="tx1"/>
            </a:solidFill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>
              <a:solidFill>
                <a:schemeClr val="tx1"/>
              </a:solidFill>
            </a:rPr>
            <a:t> Asistent nákupu</a:t>
          </a:r>
          <a:endParaRPr lang="sk-SK" sz="2300" kern="1200" dirty="0">
            <a:solidFill>
              <a:schemeClr val="tx1"/>
            </a:solidFill>
          </a:endParaRPr>
        </a:p>
      </dsp:txBody>
      <dsp:txXfrm>
        <a:off x="3028508" y="3056820"/>
        <a:ext cx="2151946" cy="1075973"/>
      </dsp:txXfrm>
    </dsp:sp>
    <dsp:sp modelId="{6B7072EC-6911-4DDC-94A9-92DA8C439624}">
      <dsp:nvSpPr>
        <dsp:cNvPr id="0" name=""/>
        <dsp:cNvSpPr/>
      </dsp:nvSpPr>
      <dsp:spPr>
        <a:xfrm>
          <a:off x="5632363" y="1056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John Browne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Vedúci Marketingu</a:t>
          </a:r>
          <a:endParaRPr kumimoji="0" lang="en-GB" sz="23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5632363" y="1056"/>
        <a:ext cx="2151946" cy="1075973"/>
      </dsp:txXfrm>
    </dsp:sp>
    <dsp:sp modelId="{19D3CC49-A0A4-4AA0-BD5B-FD85E8A58079}">
      <dsp:nvSpPr>
        <dsp:cNvPr id="0" name=""/>
        <dsp:cNvSpPr/>
      </dsp:nvSpPr>
      <dsp:spPr>
        <a:xfrm>
          <a:off x="5632363" y="1528938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>
              <a:solidFill>
                <a:schemeClr val="tx1"/>
              </a:solidFill>
            </a:rPr>
            <a:t>Paul </a:t>
          </a:r>
          <a:r>
            <a:rPr lang="sk-SK" sz="2300" kern="1200" dirty="0" err="1" smtClean="0">
              <a:solidFill>
                <a:schemeClr val="tx1"/>
              </a:solidFill>
            </a:rPr>
            <a:t>Hughes</a:t>
          </a:r>
          <a:endParaRPr lang="sk-SK" sz="2300" kern="1200" dirty="0" smtClean="0">
            <a:solidFill>
              <a:schemeClr val="tx1"/>
            </a:solidFill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>
              <a:solidFill>
                <a:schemeClr val="tx1"/>
              </a:solidFill>
            </a:rPr>
            <a:t>Asistent Marketingu</a:t>
          </a:r>
          <a:endParaRPr lang="sk-SK" sz="2300" kern="1200" dirty="0">
            <a:solidFill>
              <a:schemeClr val="tx1"/>
            </a:solidFill>
          </a:endParaRPr>
        </a:p>
      </dsp:txBody>
      <dsp:txXfrm>
        <a:off x="5632363" y="1528938"/>
        <a:ext cx="2151946" cy="1075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94BCAA-0F13-49D3-BD79-818C59B03F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3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539D-91C6-48D8-87B7-838458124079}" type="datetimeFigureOut">
              <a:rPr lang="sk-SK" smtClean="0"/>
              <a:t>30.05.2012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05E8-D02F-4AEB-858C-C8F1D0C8FD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979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ED0E1-38DF-4337-90A6-9B15881E83C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608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DE718-879F-4B2B-8814-A160313BA78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1942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D1D23-8ABC-443C-830B-B46FEDD3D57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9175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Nadpis a diagram alebo organizačná 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jektu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1546727-267C-44EC-89F6-575E653F3809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Obrázo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163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54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45083-6BC2-46E9-88EA-485BDA024F89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Obrázo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163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853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EBD80-DA10-472C-A441-FCBE4020A1DF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Obrázo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163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568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26A1C-0D94-4F4A-8E4E-DF7AB8E7ED0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Obrázo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163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3853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3F41-762E-4928-B95B-2E61A43E493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Obrázo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163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504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74A25-968F-45B0-90D6-321E35EB2A4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6" name="Obrázo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163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2433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B32BA-48C6-4562-9E20-6BF979634EA4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5" name="Obrázo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163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1423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09B5C-46FC-493A-993B-087054141ED4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Obrázo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163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608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93918-9E74-4D64-AB67-8E852758616A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Obrázo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163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839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smtClean="0"/>
              <a:t>Vaše identifikačné číslo</a:t>
            </a:r>
            <a:endParaRPr lang="en-GB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904E1E-4ECB-4A5C-8130-F35495B78E8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slow">
    <p:push dir="u"/>
  </p:transition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>
                <a:cs typeface="Times New Roman" pitchFamily="18" charset="0"/>
              </a:rPr>
              <a:t>Jablká z našich ostrovov</a:t>
            </a:r>
            <a:endParaRPr lang="en-GB">
              <a:cs typeface="Times New Roman" pitchFamily="18" charset="0"/>
            </a:endParaRP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 nakoniec</a:t>
            </a:r>
            <a:r>
              <a:rPr lang="en-GB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pPr algn="ctr">
              <a:buFontTx/>
              <a:buNone/>
            </a:pPr>
            <a:r>
              <a:rPr lang="sk-SK" sz="4400">
                <a:solidFill>
                  <a:srgbClr val="000000"/>
                </a:solidFill>
              </a:rPr>
              <a:t>Len jablko denne si dáš</a:t>
            </a:r>
          </a:p>
          <a:p>
            <a:pPr algn="ctr">
              <a:buFontTx/>
              <a:buNone/>
            </a:pPr>
            <a:r>
              <a:rPr lang="sk-SK" sz="4400">
                <a:solidFill>
                  <a:srgbClr val="000000"/>
                </a:solidFill>
              </a:rPr>
              <a:t>a doktora viac nevoláš</a:t>
            </a:r>
            <a:endParaRPr lang="en-GB" sz="4400">
              <a:solidFill>
                <a:srgbClr val="000000"/>
              </a:solidFill>
            </a:endParaRPr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Vedenie družstva</a:t>
            </a:r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46917084"/>
              </p:ext>
            </p:extLst>
          </p:nvPr>
        </p:nvGraphicFramePr>
        <p:xfrm>
          <a:off x="431800" y="1916113"/>
          <a:ext cx="8208963" cy="413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/>
              <a:t>Odrody jabĺk</a:t>
            </a:r>
            <a:endParaRPr lang="en-GB" sz="24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600200"/>
            <a:ext cx="7138987" cy="4205288"/>
          </a:xfrm>
        </p:spPr>
        <p:txBody>
          <a:bodyPr/>
          <a:lstStyle/>
          <a:p>
            <a:pPr algn="ctr"/>
            <a:r>
              <a:rPr lang="en-GB"/>
              <a:t>ALLENS EVERLASTING</a:t>
            </a:r>
          </a:p>
          <a:p>
            <a:pPr algn="ctr"/>
            <a:r>
              <a:rPr lang="en-GB"/>
              <a:t>ALLINGTON PIPPIN</a:t>
            </a:r>
          </a:p>
          <a:p>
            <a:pPr algn="ctr"/>
            <a:r>
              <a:rPr lang="en-GB"/>
              <a:t>BEAUTY OF KENT</a:t>
            </a:r>
          </a:p>
          <a:p>
            <a:pPr algn="ctr"/>
            <a:r>
              <a:rPr lang="en-GB"/>
              <a:t>BLENHEIM ORANGE</a:t>
            </a:r>
          </a:p>
          <a:p>
            <a:pPr algn="ctr"/>
            <a:r>
              <a:rPr lang="en-GB"/>
              <a:t>CLAYGATE PEARMAIN</a:t>
            </a:r>
          </a:p>
          <a:p>
            <a:pPr algn="ctr"/>
            <a:r>
              <a:rPr lang="en-GB"/>
              <a:t>D'ARCY SPICE</a:t>
            </a:r>
          </a:p>
          <a:p>
            <a:pPr algn="ctr"/>
            <a:r>
              <a:rPr lang="en-GB"/>
              <a:t>LAXTON'S FORTUNE</a:t>
            </a:r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Zelené jablká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Známe ako</a:t>
            </a:r>
            <a:r>
              <a:rPr lang="en-IE"/>
              <a:t> </a:t>
            </a:r>
            <a:r>
              <a:rPr lang="en-IE" b="1">
                <a:solidFill>
                  <a:schemeClr val="bg2"/>
                </a:solidFill>
              </a:rPr>
              <a:t>Granny Smith</a:t>
            </a:r>
          </a:p>
          <a:p>
            <a:r>
              <a:rPr lang="sk-SK"/>
              <a:t>Pôvodom z </a:t>
            </a:r>
            <a:r>
              <a:rPr lang="en-IE"/>
              <a:t>Austr</a:t>
            </a:r>
            <a:r>
              <a:rPr lang="sk-SK"/>
              <a:t>á</a:t>
            </a:r>
            <a:r>
              <a:rPr lang="en-IE"/>
              <a:t>li</a:t>
            </a:r>
            <a:r>
              <a:rPr lang="sk-SK"/>
              <a:t>e</a:t>
            </a:r>
            <a:endParaRPr lang="en-US"/>
          </a:p>
        </p:txBody>
      </p:sp>
      <p:pic>
        <p:nvPicPr>
          <p:cNvPr id="37894" name="Picture 6" descr="Green and grey apple image"/>
          <p:cNvPicPr>
            <a:picLocks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492375"/>
            <a:ext cx="1224000" cy="1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Oval 11" descr="Pie drawn object"/>
          <p:cNvSpPr>
            <a:spLocks noChangeArrowheads="1"/>
          </p:cNvSpPr>
          <p:nvPr/>
        </p:nvSpPr>
        <p:spPr bwMode="auto">
          <a:xfrm>
            <a:off x="5580063" y="5229225"/>
            <a:ext cx="1931987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sz="2400" b="1"/>
              <a:t>Koláč</a:t>
            </a:r>
            <a:endParaRPr lang="en-GB" sz="2400" b="1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Využívanie zelených jabĺk</a:t>
            </a:r>
            <a:endParaRPr lang="en-GB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3413125"/>
          </a:xfrm>
        </p:spPr>
        <p:txBody>
          <a:bodyPr/>
          <a:lstStyle/>
          <a:p>
            <a:pPr lvl="0"/>
            <a:r>
              <a:rPr lang="sk-SK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Džemy a želatíny</a:t>
            </a:r>
            <a:endParaRPr lang="sk-SK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sk-SK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Klasické a trené koláče</a:t>
            </a:r>
            <a:endParaRPr lang="sk-SK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sk-SK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Omáčky k mäsu – husacie a bravčové</a:t>
            </a:r>
            <a:endParaRPr lang="sk-SK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10252" name="Oval 12" descr="Sauce drawn object"/>
          <p:cNvSpPr>
            <a:spLocks noChangeArrowheads="1"/>
          </p:cNvSpPr>
          <p:nvPr/>
        </p:nvSpPr>
        <p:spPr bwMode="auto">
          <a:xfrm>
            <a:off x="7104063" y="5373688"/>
            <a:ext cx="1931987" cy="10795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sz="2400" b="1"/>
              <a:t>Omáčka</a:t>
            </a:r>
            <a:endParaRPr lang="en-GB" sz="2400" b="1"/>
          </a:p>
        </p:txBody>
      </p:sp>
      <p:sp>
        <p:nvSpPr>
          <p:cNvPr id="10249" name="Oval 9" descr="Jam"/>
          <p:cNvSpPr>
            <a:spLocks noChangeArrowheads="1"/>
          </p:cNvSpPr>
          <p:nvPr/>
        </p:nvSpPr>
        <p:spPr bwMode="auto">
          <a:xfrm>
            <a:off x="4284663" y="5373688"/>
            <a:ext cx="1931987" cy="10795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sz="2400" b="1"/>
              <a:t>Džem</a:t>
            </a:r>
            <a:endParaRPr lang="en-GB" sz="2400" b="1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 kúpe jabĺk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r>
              <a:rPr lang="sk-SK" dirty="0" err="1">
                <a:cs typeface="Times New Roman" pitchFamily="18" charset="0"/>
              </a:rPr>
              <a:t>Bezzz</a:t>
            </a:r>
            <a:r>
              <a:rPr lang="sk-SK" dirty="0">
                <a:cs typeface="Times New Roman" pitchFamily="18" charset="0"/>
              </a:rPr>
              <a:t> škvŕn</a:t>
            </a:r>
            <a:endParaRPr lang="en-GB" dirty="0">
              <a:cs typeface="Times New Roman" pitchFamily="18" charset="0"/>
            </a:endParaRPr>
          </a:p>
          <a:p>
            <a:r>
              <a:rPr lang="sk-SK" dirty="0">
                <a:cs typeface="Times New Roman" pitchFamily="18" charset="0"/>
              </a:rPr>
              <a:t>Nepoškodená šupka</a:t>
            </a:r>
            <a:endParaRPr lang="en-GB" dirty="0">
              <a:cs typeface="Times New Roman" pitchFamily="18" charset="0"/>
            </a:endParaRPr>
          </a:p>
          <a:p>
            <a:r>
              <a:rPr lang="sk-SK" dirty="0">
                <a:cs typeface="Times New Roman" pitchFamily="18" charset="0"/>
              </a:rPr>
              <a:t>Pevné</a:t>
            </a:r>
            <a:endParaRPr lang="en-GB" dirty="0">
              <a:cs typeface="Times New Roman" pitchFamily="18" charset="0"/>
            </a:endParaRPr>
          </a:p>
          <a:p>
            <a:r>
              <a:rPr lang="sk-SK" dirty="0">
                <a:cs typeface="Times New Roman" pitchFamily="18" charset="0"/>
              </a:rPr>
              <a:t>Chrumkavé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6150" name="AutoShape 6" descr="Arrow"/>
          <p:cNvSpPr>
            <a:spLocks noChangeArrowheads="1"/>
          </p:cNvSpPr>
          <p:nvPr/>
        </p:nvSpPr>
        <p:spPr bwMode="auto">
          <a:xfrm flipV="1">
            <a:off x="5461000" y="1916113"/>
            <a:ext cx="3024188" cy="3889375"/>
          </a:xfrm>
          <a:prstGeom prst="curvedLeftArrow">
            <a:avLst>
              <a:gd name="adj1" fmla="val 25722"/>
              <a:gd name="adj2" fmla="val 51444"/>
              <a:gd name="adj3" fmla="val 33333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GB" sz="2400" dirty="0">
                <a:solidFill>
                  <a:srgbClr val="00FF00"/>
                </a:solidFill>
              </a:rPr>
              <a:t>Check before </a:t>
            </a:r>
          </a:p>
          <a:p>
            <a:pPr algn="ctr"/>
            <a:r>
              <a:rPr lang="en-GB" sz="2400" dirty="0">
                <a:solidFill>
                  <a:srgbClr val="00FF00"/>
                </a:solidFill>
              </a:rPr>
              <a:t>buying</a:t>
            </a:r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Štatistiky o produkcii jabĺk</a:t>
            </a: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463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ástupný symbol päty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48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Varenie s jablkami</a:t>
            </a:r>
            <a:r>
              <a:rPr lang="en-GB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Nutričné hodnoty jabĺk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sk-SK" sz="2800"/>
              <a:t>Jablká pomáhajú redukovať cholesterol a napomáhajú tráveniu</a:t>
            </a:r>
            <a:endParaRPr lang="en-GB" sz="2800"/>
          </a:p>
          <a:p>
            <a:pPr>
              <a:spcBef>
                <a:spcPct val="0"/>
              </a:spcBef>
            </a:pPr>
            <a:r>
              <a:rPr lang="sk-SK" sz="2800"/>
              <a:t>Jablká sú v podstate úplne bez tuku</a:t>
            </a:r>
            <a:endParaRPr lang="en-GB" sz="2800"/>
          </a:p>
          <a:p>
            <a:pPr>
              <a:spcBef>
                <a:spcPct val="0"/>
              </a:spcBef>
            </a:pPr>
            <a:r>
              <a:rPr lang="sk-SK" sz="2800"/>
              <a:t>Jablká sú bohaté na draslík</a:t>
            </a:r>
            <a:endParaRPr lang="en-GB" sz="2800"/>
          </a:p>
          <a:p>
            <a:pPr>
              <a:spcBef>
                <a:spcPct val="0"/>
              </a:spcBef>
            </a:pPr>
            <a:r>
              <a:rPr lang="sk-SK" sz="2800"/>
              <a:t>Jablká obsahujú 8 – 14% ovocnho cukru</a:t>
            </a:r>
            <a:endParaRPr lang="en-GB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Vaše identifikačné číslo</a:t>
            </a: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pomme</Template>
  <TotalTime>481</TotalTime>
  <Words>168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1_Default Design</vt:lpstr>
      <vt:lpstr>Jablká z našich ostrovov</vt:lpstr>
      <vt:lpstr>Vedenie družstva</vt:lpstr>
      <vt:lpstr>Odrody jabĺk</vt:lpstr>
      <vt:lpstr>Zelené jablká</vt:lpstr>
      <vt:lpstr>Využívanie zelených jabĺk</vt:lpstr>
      <vt:lpstr>Pri kúpe jabĺk</vt:lpstr>
      <vt:lpstr>Štatistiky o produkcii jabĺk</vt:lpstr>
      <vt:lpstr>Varenie s jablkami </vt:lpstr>
      <vt:lpstr>Nutričné hodnoty jabĺk</vt:lpstr>
      <vt:lpstr>A nakoniec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APPLES OF OUR ISLES</dc:title>
  <dc:creator>European Computer Driving Licence Foundation Ltd.</dc:creator>
  <cp:lastModifiedBy>Mária Baxová</cp:lastModifiedBy>
  <cp:revision>59</cp:revision>
  <dcterms:created xsi:type="dcterms:W3CDTF">2006-06-05T21:35:22Z</dcterms:created>
  <dcterms:modified xsi:type="dcterms:W3CDTF">2012-05-30T09:44:45Z</dcterms:modified>
</cp:coreProperties>
</file>