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 Bojovalo sa na úrovni propagandy, kto viac vyrobí zbraní, špionáže, provokáciách a lokálnych  vojnách.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štátom, ktoré budú budovať demokraciu a kde bude  trhová ekonomika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Život v západnom bloku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presadzovanie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</a:t>
            </a:r>
            <a:r>
              <a:rPr lang="sk-SK" dirty="0" smtClean="0"/>
              <a:t>občanov </a:t>
            </a:r>
            <a:r>
              <a:rPr lang="sk-SK" dirty="0"/>
              <a:t>v politickom živote, podpora demokracie </a:t>
            </a:r>
            <a:r>
              <a:rPr lang="sk-SK" dirty="0" smtClean="0"/>
              <a:t>a slobody </a:t>
            </a:r>
            <a:r>
              <a:rPr lang="sk-SK" dirty="0"/>
              <a:t>presadzovanie </a:t>
            </a:r>
            <a:r>
              <a:rPr lang="sk-SK" dirty="0" smtClean="0"/>
              <a:t>morálky</a:t>
            </a:r>
            <a:r>
              <a:rPr lang="sk-SK" smtClean="0"/>
              <a:t>, rešpektovali sa </a:t>
            </a:r>
            <a:r>
              <a:rPr lang="sk-SK" dirty="0" smtClean="0"/>
              <a:t>ľudské práva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– zavádzanie zmiešanej ekonomiky, vplyv súkromného sektora, sociálne  trhová ekonomika. Rýchly rast HDP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Život  vo východnom bloku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Východný blok </a:t>
            </a:r>
            <a:r>
              <a:rPr lang="sk-SK" dirty="0" smtClean="0">
                <a:solidFill>
                  <a:srgbClr val="FF0000"/>
                </a:solidFill>
              </a:rPr>
              <a:t>-  NDR </a:t>
            </a:r>
            <a:r>
              <a:rPr lang="sk-SK" dirty="0" smtClean="0"/>
              <a:t>– východné Nemecko</a:t>
            </a:r>
            <a:r>
              <a:rPr lang="sk-SK" dirty="0" smtClean="0">
                <a:solidFill>
                  <a:srgbClr val="FF0000"/>
                </a:solidFill>
              </a:rPr>
              <a:t>, Poľsko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ČSSR </a:t>
            </a:r>
            <a:r>
              <a:rPr lang="sk-SK" dirty="0" smtClean="0"/>
              <a:t>– Československo, </a:t>
            </a:r>
            <a:r>
              <a:rPr lang="sk-SK" dirty="0" smtClean="0">
                <a:solidFill>
                  <a:srgbClr val="FF0000"/>
                </a:solidFill>
              </a:rPr>
              <a:t>Maďarsko, Juhoslávia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Albánsko, Rumunsko, Bulharsko, ZSSR </a:t>
            </a:r>
            <a:r>
              <a:rPr lang="sk-SK" dirty="0" smtClean="0"/>
              <a:t>-  Zväz sovietskych socialistických republík</a:t>
            </a:r>
          </a:p>
          <a:p>
            <a:r>
              <a:rPr lang="sk-SK" dirty="0" smtClean="0"/>
              <a:t>Život v  diktatúre, hranice zabezpečené, nikto nesmel slobodne cestovať, vládla len jedna  strana – komunistická, ostatné strany boli zakázané, žiadna sloboda, ľudské práva sa porušovali, všetko vlastníctvo bolo štátne, existovala príkazová ekonomika, preto sme za západom zaostávali.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675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309</TotalTime>
  <Words>282</Words>
  <Application>Microsoft Office PowerPoint</Application>
  <PresentationFormat>Prezentácia na obrazovke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Život  vo východnom bloku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Raduz</cp:lastModifiedBy>
  <cp:revision>32</cp:revision>
  <dcterms:created xsi:type="dcterms:W3CDTF">2011-04-06T08:24:54Z</dcterms:created>
  <dcterms:modified xsi:type="dcterms:W3CDTF">2021-03-17T12:43:07Z</dcterms:modified>
</cp:coreProperties>
</file>