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90" y="-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5" name="Straight Connector 31"/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20"/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3"/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5"/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Isosceles Triangle 26"/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7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8"/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9"/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30"/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8"/>
            <p:cNvSpPr/>
            <p:nvPr/>
          </p:nvSpPr>
          <p:spPr>
            <a:xfrm rot="10800000">
              <a:off x="0" y="-528"/>
              <a:ext cx="842963" cy="566622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3B0CA-E0C7-4D98-AD34-F91953813315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EC110-92CB-414C-8406-276B6906CA4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26F3E-BE3B-4A0A-8419-881DCD567331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EA239-9A73-455D-A8C3-036AE30024E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/>
          <p:cNvSpPr txBox="1"/>
          <p:nvPr/>
        </p:nvSpPr>
        <p:spPr>
          <a:xfrm>
            <a:off x="541338" y="790575"/>
            <a:ext cx="609600" cy="58420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6" name="TextBox 21"/>
          <p:cNvSpPr txBox="1"/>
          <p:nvPr/>
        </p:nvSpPr>
        <p:spPr>
          <a:xfrm>
            <a:off x="8893175" y="2886075"/>
            <a:ext cx="609600" cy="585788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877B0-74E8-4DBA-9CF1-0BD228B48711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52641-CF3C-4D81-A288-B5908EA4775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003D5-4A73-49C2-9640-EA3DF7194467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D890F-6E32-4AE3-AAD6-044A996A5DD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/>
          <p:nvPr/>
        </p:nvSpPr>
        <p:spPr>
          <a:xfrm>
            <a:off x="541338" y="790575"/>
            <a:ext cx="609600" cy="58420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6" name="TextBox 24"/>
          <p:cNvSpPr txBox="1"/>
          <p:nvPr/>
        </p:nvSpPr>
        <p:spPr>
          <a:xfrm>
            <a:off x="8893175" y="2886075"/>
            <a:ext cx="609600" cy="585788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CBFBC-5483-410D-893B-DADD25ED6819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8532C-E538-48C4-AA28-DF0C40E421B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D3B25-6200-4CEC-B90E-083F187A3566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25636-57BC-4CC0-81BF-F8B8F6E078D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70A2F-A3FC-4CC2-9B66-CE47BBA7FDB7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3381-2A1A-4C25-9502-1633800D817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7CFAC-6793-41F9-A6BB-88CAD147979B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FFE40-7D82-4329-A084-C411977901B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7D657-B0CC-407F-9273-CED47DC73B94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9166F-1D4E-42DF-998A-E4B284DB7E1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D6952-6EA8-4D70-AF56-81C221BBC614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031DC-4C70-4033-A178-95226E9DADC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60EFD-CFEF-4E5B-B896-FA187B453CA2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ED5CF-B46B-4C83-B98D-FB3EE804789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EEC57-5403-44C7-8B83-4C7DB45DC663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80992-5EDE-4433-B937-AA993C987F2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68C3A-65CE-47B7-8324-9353C78382B2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BFC53-315F-4703-AB02-1CFED731817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C6B60-65BC-488F-AA11-D0CD7CFA16A7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40561-894D-4B7E-A6CD-5E06071540C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1A853-749D-48E9-94B8-683BB2E9D8DA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0B482-6BCE-4BB6-887B-26B822A3A95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 noProof="0" smtClean="0"/>
              <a:t>Kliknutím na ikonu přidáte obrázek.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F89F3-867E-4B33-8DAF-68354A480D68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2A3D6-1BE8-4957-9756-586C1BEE586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2981"/>
              <a:ext cx="449263" cy="2845019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77863" y="609600"/>
            <a:ext cx="8596312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Kliknutím lze upravit styl.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863" y="2160588"/>
            <a:ext cx="8596312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663" y="6042025"/>
            <a:ext cx="911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DA14675-0810-47E9-9765-6019EF53649E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863" y="604202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963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058D6F7C-4011-45F7-8751-E46B7BC554E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0" r:id="rId2"/>
    <p:sldLayoutId id="2147483709" r:id="rId3"/>
    <p:sldLayoutId id="2147483708" r:id="rId4"/>
    <p:sldLayoutId id="2147483707" r:id="rId5"/>
    <p:sldLayoutId id="2147483706" r:id="rId6"/>
    <p:sldLayoutId id="2147483705" r:id="rId7"/>
    <p:sldLayoutId id="2147483704" r:id="rId8"/>
    <p:sldLayoutId id="2147483703" r:id="rId9"/>
    <p:sldLayoutId id="2147483702" r:id="rId10"/>
    <p:sldLayoutId id="2147483712" r:id="rId11"/>
    <p:sldLayoutId id="2147483701" r:id="rId12"/>
    <p:sldLayoutId id="2147483713" r:id="rId13"/>
    <p:sldLayoutId id="2147483700" r:id="rId14"/>
    <p:sldLayoutId id="2147483699" r:id="rId15"/>
    <p:sldLayoutId id="2147483698" r:id="rId16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6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2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2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Nadpis 1"/>
          <p:cNvSpPr>
            <a:spLocks noGrp="1"/>
          </p:cNvSpPr>
          <p:nvPr>
            <p:ph type="ctrTitle"/>
          </p:nvPr>
        </p:nvSpPr>
        <p:spPr>
          <a:xfrm>
            <a:off x="2286000" y="-485775"/>
            <a:ext cx="7165975" cy="3224213"/>
          </a:xfrm>
        </p:spPr>
        <p:txBody>
          <a:bodyPr/>
          <a:lstStyle/>
          <a:p>
            <a:pPr algn="ctr"/>
            <a:r>
              <a:rPr lang="sk-SK" b="1" smtClean="0"/>
              <a:t>Život ľudí vo vysokých pohoriach</a:t>
            </a:r>
            <a:br>
              <a:rPr lang="sk-SK" b="1" smtClean="0"/>
            </a:br>
            <a:endParaRPr lang="sk-SK" smtClean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7048500" y="6362700"/>
            <a:ext cx="5143500" cy="495300"/>
          </a:xfrm>
        </p:spPr>
        <p:txBody>
          <a:bodyPr>
            <a:normAutofit/>
          </a:bodyPr>
          <a:lstStyle/>
          <a:p>
            <a:r>
              <a:rPr lang="sk-SK" smtClean="0">
                <a:solidFill>
                  <a:srgbClr val="FFFFFF"/>
                </a:solidFill>
              </a:rPr>
              <a:t>Mgr. Ivana </a:t>
            </a:r>
            <a:r>
              <a:rPr lang="sk-SK" smtClean="0">
                <a:solidFill>
                  <a:srgbClr val="FFFFFF"/>
                </a:solidFill>
                <a:latin typeface="Arial" charset="0"/>
              </a:rPr>
              <a:t>Sokolská</a:t>
            </a:r>
          </a:p>
        </p:txBody>
      </p:sp>
      <p:pic>
        <p:nvPicPr>
          <p:cNvPr id="18435" name="Picture 2" descr="http://www.krajiny.estranky.cz/img/mid/27/vysoke-pohor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876425"/>
            <a:ext cx="66421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Nadpis 1"/>
          <p:cNvSpPr>
            <a:spLocks noGrp="1"/>
          </p:cNvSpPr>
          <p:nvPr>
            <p:ph type="title"/>
          </p:nvPr>
        </p:nvSpPr>
        <p:spPr>
          <a:xfrm>
            <a:off x="233363" y="211138"/>
            <a:ext cx="8596312" cy="1320800"/>
          </a:xfrm>
        </p:spPr>
        <p:txBody>
          <a:bodyPr/>
          <a:lstStyle/>
          <a:p>
            <a:r>
              <a:rPr lang="sk-SK" u="sng" smtClean="0"/>
              <a:t>Správne priraď: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1600" y="1481138"/>
            <a:ext cx="11391900" cy="45894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sk-SK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AFRIKA</a:t>
            </a:r>
            <a:r>
              <a:rPr lang="sk-SK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								ALPY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sk-SK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AMERIKA</a:t>
            </a:r>
            <a:r>
              <a:rPr lang="sk-SK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						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sk-SK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ÁZIA</a:t>
            </a:r>
            <a:r>
              <a:rPr lang="sk-SK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									AUSTRÁLSKE ALPY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sk-SK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AUSTRÁLIA</a:t>
            </a:r>
            <a:r>
              <a:rPr lang="sk-SK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							KILIMANDŽÁRO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sk-SK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EURÓPA</a:t>
            </a:r>
            <a:r>
              <a:rPr lang="sk-SK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								KORDILLERY (ANDY) - Aconcagua </a:t>
            </a:r>
            <a:r>
              <a:rPr lang="sk-SK" sz="22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					</a:t>
            </a: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sk-SK" sz="22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												HIMALÁJE (Mont Everest)</a:t>
            </a:r>
            <a:endParaRPr lang="sk-SK" sz="2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smtClean="0"/>
          </a:p>
        </p:txBody>
      </p:sp>
      <p:sp>
        <p:nvSpPr>
          <p:cNvPr id="20482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20483" name="Picture 2" descr="http://files.geografiapreziakov.webnode.sk/200000165-c563dc65d9/z121_sl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525" y="-188913"/>
            <a:ext cx="10379075" cy="731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39700" y="203200"/>
            <a:ext cx="9134475" cy="58388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sk-SK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s  narastajúcou nadmorskou výškou </a:t>
            </a:r>
            <a:r>
              <a:rPr lang="sk-SK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sk-SK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 </a:t>
            </a:r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klesá </a:t>
            </a:r>
            <a:r>
              <a:rPr lang="sk-SK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teplota </a:t>
            </a:r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 tlak</a:t>
            </a:r>
            <a:endParaRPr lang="sk-SK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sk-SK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 </a:t>
            </a:r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pribúdajú zrážky</a:t>
            </a:r>
            <a:endParaRPr lang="sk-SK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sk-SK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 </a:t>
            </a:r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ubúda kyslík</a:t>
            </a:r>
            <a:endParaRPr lang="sk-SK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sk-SK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 </a:t>
            </a:r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zvyšuje sa rýchlosť a sila vetra</a:t>
            </a:r>
            <a:endParaRPr lang="sk-SK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sk-SK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1506" name="Picture 4" descr="http://img.pauzicka.zoznam.sk/pictures/Hory_sveta.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3325" y="1976438"/>
            <a:ext cx="7178675" cy="488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Šípka nahor 3"/>
          <p:cNvSpPr/>
          <p:nvPr/>
        </p:nvSpPr>
        <p:spPr>
          <a:xfrm>
            <a:off x="10685463" y="2338388"/>
            <a:ext cx="796925" cy="378777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863" y="609600"/>
            <a:ext cx="9080500" cy="70961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Vysoké pohoria</a:t>
            </a:r>
            <a:endParaRPr lang="sk-SK" dirty="0"/>
          </a:p>
        </p:txBody>
      </p:sp>
      <p:sp>
        <p:nvSpPr>
          <p:cNvPr id="22530" name="Zástupný symbol obsah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22531" name="Picture 2" descr="Výsledok vyhľadávania obrázkov pre dopyt vysoke pohor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038" y="1597025"/>
            <a:ext cx="8885237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ál 5"/>
          <p:cNvSpPr/>
          <p:nvPr/>
        </p:nvSpPr>
        <p:spPr>
          <a:xfrm>
            <a:off x="3605213" y="874713"/>
            <a:ext cx="5630862" cy="18557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/>
              <a:t>Husto / riedko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/>
              <a:t>Osídlené?</a:t>
            </a:r>
            <a:endParaRPr lang="sk-SK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6363" y="228600"/>
            <a:ext cx="9845675" cy="100965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algn="ctr" fontAlgn="auto">
              <a:spcAft>
                <a:spcPts val="0"/>
              </a:spcAft>
              <a:buClr>
                <a:srgbClr val="90C226"/>
              </a:buClr>
              <a:buFont typeface="Wingdings 3" charset="2"/>
              <a:buChar char=""/>
              <a:defRPr/>
            </a:pPr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Ako to je v tropických oblastiach – v okolí rovníka?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sk-SK" sz="3200" dirty="0"/>
          </a:p>
        </p:txBody>
      </p:sp>
      <p:pic>
        <p:nvPicPr>
          <p:cNvPr id="23554" name="Picture 2" descr="Výsledok vyhľadávania obrázkov pre dopyt podnebne pasma ameri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1335088"/>
            <a:ext cx="7412037" cy="491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ttp://i1292.photobucket.com/albums/b565/refresherphoto/KrisTinka/2048_zpsfe27377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650" y="1412875"/>
            <a:ext cx="7272338" cy="480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9652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b="1" u="sng" dirty="0"/>
              <a:t>Život ľudí vo vysokých pohoriach: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24578" name="Zástupný symbol obsah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24579" name="Picture 2" descr="Výsledok vyhľadávania obrázkov pre dopyt život ludi vo vysokych pohoriach"/>
          <p:cNvPicPr>
            <a:picLocks noChangeAspect="1" noChangeArrowheads="1"/>
          </p:cNvPicPr>
          <p:nvPr/>
        </p:nvPicPr>
        <p:blipFill>
          <a:blip r:embed="rId2"/>
          <a:srcRect l="13287" t="12611" r="14767" b="11249"/>
          <a:stretch>
            <a:fillRect/>
          </a:stretch>
        </p:blipFill>
        <p:spPr bwMode="auto">
          <a:xfrm>
            <a:off x="2152650" y="1744663"/>
            <a:ext cx="6850063" cy="429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;</a:t>
            </a:r>
          </a:p>
        </p:txBody>
      </p:sp>
      <p:pic>
        <p:nvPicPr>
          <p:cNvPr id="25602" name="Picture 2" descr="http://www.dovolenkadoraja.sk/userfiles/image/Nepal%20ponuka/Podrobnosti/nepalspor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794750" y="4191000"/>
            <a:ext cx="3995738" cy="2667000"/>
          </a:xfrm>
        </p:spPr>
      </p:pic>
      <p:pic>
        <p:nvPicPr>
          <p:cNvPr id="25603" name="Picture 4" descr="http://www.dobrodruh.sk/sites/default/files/foto35_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363" y="-192088"/>
            <a:ext cx="5407025" cy="3476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6" descr="http://media.novinky.cz/178/321786-original1-7sd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88" y="-104775"/>
            <a:ext cx="6119812" cy="407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10" descr="http://i.idnes.cz/08/093/gal/JW25eaab_MDF23507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38375" y="4456113"/>
            <a:ext cx="4954588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8" descr="https://zlatesperky.files.wordpress.com/2013/07/zlato.jpg?w=300&amp;h=20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46775" y="3284538"/>
            <a:ext cx="3667125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12" descr="http://upload.wikimedia.org/wikipedia/commons/thumb/6/60/WeavingIndia.JPG/440px-WeavingIndia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11113" y="2571750"/>
            <a:ext cx="4191001" cy="357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Nadpis 1"/>
          <p:cNvSpPr>
            <a:spLocks noGrp="1"/>
          </p:cNvSpPr>
          <p:nvPr>
            <p:ph type="title"/>
          </p:nvPr>
        </p:nvSpPr>
        <p:spPr>
          <a:xfrm>
            <a:off x="1082675" y="1676400"/>
            <a:ext cx="8518525" cy="1874838"/>
          </a:xfrm>
        </p:spPr>
        <p:txBody>
          <a:bodyPr/>
          <a:lstStyle/>
          <a:p>
            <a:pPr algn="ctr"/>
            <a:r>
              <a:rPr lang="sk-SK" sz="6000" b="1" smtClean="0"/>
              <a:t>Ďakujem za pozornosť</a:t>
            </a:r>
          </a:p>
        </p:txBody>
      </p:sp>
      <p:pic>
        <p:nvPicPr>
          <p:cNvPr id="26626" name="Picture 2" descr="http://www.penzionmengusovce.sk/data/221010_hlu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51263"/>
            <a:ext cx="12192000" cy="310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65</Words>
  <Application>Microsoft Office PowerPoint</Application>
  <PresentationFormat>Custom</PresentationFormat>
  <Paragraphs>21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Šablóna návrhu</vt:lpstr>
      </vt:variant>
      <vt:variant>
        <vt:i4>4</vt:i4>
      </vt:variant>
      <vt:variant>
        <vt:lpstr>Nadpisy snímok</vt:lpstr>
      </vt:variant>
      <vt:variant>
        <vt:i4>9</vt:i4>
      </vt:variant>
    </vt:vector>
  </HeadingPairs>
  <TitlesOfParts>
    <vt:vector size="17" baseType="lpstr">
      <vt:lpstr>Trebuchet MS</vt:lpstr>
      <vt:lpstr>Arial</vt:lpstr>
      <vt:lpstr>Wingdings 3</vt:lpstr>
      <vt:lpstr>Calibri</vt:lpstr>
      <vt:lpstr>Faseta</vt:lpstr>
      <vt:lpstr>Faseta</vt:lpstr>
      <vt:lpstr>Faseta</vt:lpstr>
      <vt:lpstr>Faseta</vt:lpstr>
      <vt:lpstr>Život ľudí vo vysokých pohoriach </vt:lpstr>
      <vt:lpstr>Správne priraď:</vt:lpstr>
      <vt:lpstr>Snímka 3</vt:lpstr>
      <vt:lpstr>Snímka 4</vt:lpstr>
      <vt:lpstr>Vysoké pohoria</vt:lpstr>
      <vt:lpstr>Snímka 6</vt:lpstr>
      <vt:lpstr>Život ľudí vo vysokých pohoriach: </vt:lpstr>
      <vt:lpstr>;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Život ľudí vo vysokých pohoriach</dc:title>
  <dc:creator>Majka</dc:creator>
  <cp:lastModifiedBy>Jano S.</cp:lastModifiedBy>
  <cp:revision>18</cp:revision>
  <dcterms:created xsi:type="dcterms:W3CDTF">2015-10-22T19:11:26Z</dcterms:created>
  <dcterms:modified xsi:type="dcterms:W3CDTF">2001-12-31T23:09:30Z</dcterms:modified>
</cp:coreProperties>
</file>