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C37AAB8-A7AB-455B-B641-C5CC06442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62E0CB1-105C-4131-BE19-FFC9BB230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8D2B1F86-7CA3-437B-83B6-7A6F7215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A8519-25A8-4653-85B0-BCF1666F1600}" type="datetimeFigureOut">
              <a:rPr lang="sk-SK" smtClean="0"/>
              <a:t>18.3.2021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9C73BEE-0A15-4EB5-8AF5-4C31B8AD1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172DA7A7-90C7-467F-A09E-5EF887E7F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96B0D-8DB9-429E-BE86-FBC46F85514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6628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29052C3-E5AF-4A14-8C2D-784282721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3A8F93B9-C312-4D04-8E4D-19397957F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1675D50-21A5-489F-B220-50B4649E5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A8519-25A8-4653-85B0-BCF1666F1600}" type="datetimeFigureOut">
              <a:rPr lang="sk-SK" smtClean="0"/>
              <a:t>18.3.2021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62148E0-BBEA-4EDE-B754-1E964F942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1C2866E-D941-4469-9B01-6FA8338CA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96B0D-8DB9-429E-BE86-FBC46F85514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24400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381E2B35-CB8D-4A57-B065-0051E82209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EE17BAD2-EF52-4859-A405-425BE8DE4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90084A96-1D97-4EFA-9BC6-3F394DE95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A8519-25A8-4653-85B0-BCF1666F1600}" type="datetimeFigureOut">
              <a:rPr lang="sk-SK" smtClean="0"/>
              <a:t>18.3.2021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8495B8D-DCF1-44A8-A82D-408303021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C16DAE67-4014-4D39-9889-63D1761E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96B0D-8DB9-429E-BE86-FBC46F85514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86630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DA97E7E-BC31-461E-879C-9D3781367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59B5584-274D-4007-9EF7-F11A1E477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9E589333-E142-484C-892F-408302CA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A8519-25A8-4653-85B0-BCF1666F1600}" type="datetimeFigureOut">
              <a:rPr lang="sk-SK" smtClean="0"/>
              <a:t>18.3.2021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47C87A1-6DB2-4FD1-BD58-732EF8589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F9D68F1D-36B3-41E5-9500-CE7D038A3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96B0D-8DB9-429E-BE86-FBC46F85514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0726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55CC68-AA17-470F-9FDD-BA0519E63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518DA15-3DC7-4FAA-8F56-1789AF7AA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2351197-3C51-4C1C-A2D3-EA1E728F0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A8519-25A8-4653-85B0-BCF1666F1600}" type="datetimeFigureOut">
              <a:rPr lang="sk-SK" smtClean="0"/>
              <a:t>18.3.2021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2641E1D2-3F80-4743-90B1-2E537D24B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7354B68-3144-4819-8C5D-C4F8FAF59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96B0D-8DB9-429E-BE86-FBC46F85514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90665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938F42-1572-4761-8549-FDD22E43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3BA9C10-BB38-4217-A62C-E119A26BF1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75E928EA-40E8-41F0-8F18-03FA64D3E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7F0A005C-A7DA-4702-ABA8-8460FCB54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A8519-25A8-4653-85B0-BCF1666F1600}" type="datetimeFigureOut">
              <a:rPr lang="sk-SK" smtClean="0"/>
              <a:t>18.3.2021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A60FBD86-24E7-4310-B3D0-3AE6D8870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6A16E3E1-1424-4900-B7EF-78E371569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96B0D-8DB9-429E-BE86-FBC46F85514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70938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309034-09C6-4923-A3E1-D9997202D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50ADD30-C42F-4D49-BCEF-CEC9952CD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A35FB339-904E-48B8-9FF2-4B7D50737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D942F97A-B9D8-4F4D-85F0-D265A34AAB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66140D16-7239-48BB-BFF7-49E8B8DA7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F5A101D7-C78F-4422-A992-9CEAB5B1E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A8519-25A8-4653-85B0-BCF1666F1600}" type="datetimeFigureOut">
              <a:rPr lang="sk-SK" smtClean="0"/>
              <a:t>18.3.2021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3A192862-24D6-448C-A5CC-82535697C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010FC313-EC73-4F2C-BD54-DA9F424D2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96B0D-8DB9-429E-BE86-FBC46F85514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3799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242B4E-7105-415B-B9A3-8A4DB1888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B4B3BEC4-46E1-4BB8-9CC7-B84B34ACB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A8519-25A8-4653-85B0-BCF1666F1600}" type="datetimeFigureOut">
              <a:rPr lang="sk-SK" smtClean="0"/>
              <a:t>18.3.2021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2CB294BB-361D-4E5C-B585-A166F7256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9CB999B2-34DB-45B5-A904-364B31516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96B0D-8DB9-429E-BE86-FBC46F85514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1055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476A702E-CD95-494C-BEA1-952C2CA3C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A8519-25A8-4653-85B0-BCF1666F1600}" type="datetimeFigureOut">
              <a:rPr lang="sk-SK" smtClean="0"/>
              <a:t>18.3.2021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A85373B0-21DD-4F00-9621-DE8BC93C1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B5E22E00-5C81-4EF7-9588-308EA551E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96B0D-8DB9-429E-BE86-FBC46F85514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9700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595E477-2A77-41D5-A92C-E8B5C13D6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8B1752B-C3C0-4439-AC6F-35FC1FF51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E70F649C-2166-4E87-8A6C-053CB3338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B6FAFA42-9F4F-45C1-85CB-D98C4D6CD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A8519-25A8-4653-85B0-BCF1666F1600}" type="datetimeFigureOut">
              <a:rPr lang="sk-SK" smtClean="0"/>
              <a:t>18.3.2021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E38DF7F1-9229-437A-8B52-5C6095C79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52ECAAC6-04BB-4154-825C-AEA774DA7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96B0D-8DB9-429E-BE86-FBC46F85514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96564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0508CDD-63BA-4E6F-923F-2945130A4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896F83F6-C530-4340-ADF6-374EC94851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CD3045C-3075-40AF-9C5D-C94F05694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7A1F6467-E76C-4A36-8313-2A5F1FD76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A8519-25A8-4653-85B0-BCF1666F1600}" type="datetimeFigureOut">
              <a:rPr lang="sk-SK" smtClean="0"/>
              <a:t>18.3.2021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B06F904F-7AAD-4079-A29B-0583B53C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013AB3A5-A625-4BFC-853E-48DB77030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96B0D-8DB9-429E-BE86-FBC46F85514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11279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44774305-5E53-4165-8FF7-46309CB28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926275B-55E0-492F-AF49-215102226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9AFF4BE-1BFF-4FB7-8ED3-45636E8E02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A8519-25A8-4653-85B0-BCF1666F1600}" type="datetimeFigureOut">
              <a:rPr lang="sk-SK" smtClean="0"/>
              <a:t>18.3.2021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E3F5FBE2-0E5B-404F-A0B4-8D346E7D3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F82B1478-C9F3-4F80-815E-FBBEC0E735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96B0D-8DB9-429E-BE86-FBC46F85514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8218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30C502-1217-41CB-A867-1AF84F00E7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Úlohy (3. seminár)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908D4AE-1F19-4138-AB13-D8B652C52A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k-SK" sz="1600" dirty="0"/>
              <a:t>Príklady a úlohy sú z knihy SZYMANEK, K. – WIECZOREK, K. A. – WÓJCZIK, A. S.: </a:t>
            </a:r>
            <a:r>
              <a:rPr lang="sk-SK" sz="1600" dirty="0" err="1"/>
              <a:t>Umění</a:t>
            </a:r>
            <a:r>
              <a:rPr lang="sk-SK" sz="1600" dirty="0"/>
              <a:t> </a:t>
            </a:r>
            <a:r>
              <a:rPr lang="sk-SK" sz="1600" dirty="0" err="1"/>
              <a:t>argumentace</a:t>
            </a:r>
            <a:r>
              <a:rPr lang="sk-SK" sz="1600" dirty="0"/>
              <a:t>. Univerzita Palackého v Olomouci, Olomouc 2004.</a:t>
            </a:r>
          </a:p>
        </p:txBody>
      </p:sp>
    </p:spTree>
    <p:extLst>
      <p:ext uri="{BB962C8B-B14F-4D97-AF65-F5344CB8AC3E}">
        <p14:creationId xmlns:p14="http://schemas.microsoft.com/office/powerpoint/2010/main" val="3208065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988C0D-2C0F-43FF-874E-A212696E1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A21BC5D-519B-4798-B4F4-8CCA37B0D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0332"/>
            <a:ext cx="10515600" cy="5276631"/>
          </a:xfrm>
        </p:spPr>
        <p:txBody>
          <a:bodyPr/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 každému z nasledujúcich argumentov nájdite na základe všeobecných znalostí argumentačnú schému, na ktorej je argument založený.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(1) Ten živočích je vták, teda je schopný lietať.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(2) Fero a Jano sú predškoláci. Fero je starší než Jano, teda je určite vyšší než Jano.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(3) Dve upratovačky upracú poschodie internátu za dve hodiny, takže štyri upratovačky to zvládnu za hodinu.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(4) Táto pružina sa po zaťažení závažím s 5 kg predĺžila o 10 cm, preto ak ju zaťažíme závažím s 10 kg, predlží sa o 20 cm.</a:t>
            </a:r>
          </a:p>
          <a:p>
            <a:pPr marL="0" indent="0">
              <a:buNone/>
            </a:pP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(5) Lucia sa narodila v znamení býka, teda je tvrdohlavá.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Ktorý z argumentov je podľa Vás silnejší </a:t>
            </a:r>
            <a:r>
              <a:rPr lang="sk-SK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prečo?</a:t>
            </a:r>
            <a:endParaRPr lang="sk-SK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lphaLcParenR"/>
            </a:pP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Poznám tri Kataríny a každá z nich je milá, teda všetky Kataríny sú milé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lphaLcParenR"/>
            </a:pP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Doposiaľ bolo preskúmaných 500 druhov plazov a vždy bol v ich krvi objavený faktor Q, teda tento faktor sa pravdepodobne vyskytuje v krvi všetkých plazov.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55736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0287AB5-4B5E-436C-801C-0BBD3153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06AFA5E-D77C-4F64-9F5C-DCE7F9A65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8139"/>
            <a:ext cx="10515600" cy="5328824"/>
          </a:xfrm>
        </p:spPr>
        <p:txBody>
          <a:bodyPr>
            <a:normAutofit lnSpcReduction="10000"/>
          </a:bodyPr>
          <a:lstStyle/>
          <a:p>
            <a:r>
              <a:rPr lang="sk-S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Sú nasledujúce argumenty deduktívne platné? </a:t>
            </a:r>
          </a:p>
          <a:p>
            <a:pPr marL="514350" indent="-514350">
              <a:buAutoNum type="alphaLcParenR"/>
            </a:pPr>
            <a:r>
              <a:rPr lang="sk-S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 Dávid dostal výplatu, tak je v bare alebo u Michala. Dávid nie je v bare, teda Dávid nedostal výplatu.</a:t>
            </a:r>
          </a:p>
          <a:p>
            <a:pPr marL="514350" indent="-514350">
              <a:buAutoNum type="alphaLcParenR"/>
            </a:pPr>
            <a:r>
              <a:rPr lang="sk-S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 Dávid dostal výplatu, tak je v bare alebo u Michala. Dávid nie je v bare, teda Dávid nedostal výplatu alebo je u Michala.</a:t>
            </a:r>
          </a:p>
          <a:p>
            <a:pPr marL="514350" indent="-514350">
              <a:buAutoNum type="alphaLcParenR"/>
            </a:pPr>
            <a:r>
              <a:rPr lang="sk-S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 Dávid stretol Michala, tak sa vráti neskoro. Dávid nestretol Michala, teda sa nevráti neskoro.</a:t>
            </a:r>
          </a:p>
          <a:p>
            <a:pPr marL="514350" indent="-514350">
              <a:buAutoNum type="alphaLcParenR"/>
            </a:pPr>
            <a:r>
              <a:rPr lang="sk-S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Michal bol na schôdzi alebo s kolegami v bare. Ak by bol Michal s kolegami v bare, tak by dnes nevstal včas. Michal dnes vstal včas, teda bol na schôdzi.</a:t>
            </a:r>
          </a:p>
          <a:p>
            <a:pPr marL="514350" indent="-514350">
              <a:buAutoNum type="alphaLcParenR"/>
            </a:pPr>
            <a:r>
              <a:rPr lang="sk-S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Žiadny umelec nie je abstinent. Niektorí filozofi sú umelci. Niektorí filozofi nie sú abstinenti.</a:t>
            </a:r>
          </a:p>
          <a:p>
            <a:pPr marL="514350" indent="-514350">
              <a:buAutoNum type="alphaLcParenR"/>
            </a:pPr>
            <a:r>
              <a:rPr lang="sk-S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Každý bohatý muž má úspech u žien. Niektorí bohatí muži nie sú inteligentní. Niektorí muži, ktorí majú úspech u žien, nie sú inteligentní.</a:t>
            </a:r>
          </a:p>
          <a:p>
            <a:pPr marL="514350" indent="-514350">
              <a:buAutoNum type="alphaLcParenR"/>
            </a:pPr>
            <a:r>
              <a:rPr lang="sk-S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Každý, kto verí volebným sľubom, je naivný. Niektoré deti sú naivné. Niektoré deti veria volebným sľubom.</a:t>
            </a:r>
          </a:p>
          <a:p>
            <a:pPr marL="514350" indent="-514350">
              <a:buAutoNum type="alphaLcParenR"/>
            </a:pPr>
            <a:r>
              <a:rPr lang="sk-S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Každý starý mládenec je nudný. Niektorí starí mládenci nie sú filatelisti, teda niektorí filatelisti nie sú nudní.</a:t>
            </a:r>
          </a:p>
          <a:p>
            <a:pPr marL="514350" indent="-514350">
              <a:buAutoNum type="alphaLcParenR"/>
            </a:pPr>
            <a:r>
              <a:rPr lang="sk-S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Žiadny múdry nie je fanatikom jednej idey. Niektorí vzdelanci sú fanatikmi jednej idey, teda niektorí vzdelanci nie sú múdri.</a:t>
            </a:r>
          </a:p>
          <a:p>
            <a:pPr marL="514350" indent="-514350">
              <a:buAutoNum type="alphaLcParenR"/>
            </a:pPr>
            <a:r>
              <a:rPr lang="sk-S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Niektorí docenti sú dobrí odborníci. Každý dobrý odborník dobre zarába, teda každý docent dobre zarába.</a:t>
            </a:r>
          </a:p>
        </p:txBody>
      </p:sp>
    </p:spTree>
    <p:extLst>
      <p:ext uri="{BB962C8B-B14F-4D97-AF65-F5344CB8AC3E}">
        <p14:creationId xmlns:p14="http://schemas.microsoft.com/office/powerpoint/2010/main" val="1028515959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451</Words>
  <Application>Microsoft Office PowerPoint</Application>
  <PresentationFormat>Širokouhlá</PresentationFormat>
  <Paragraphs>22</Paragraphs>
  <Slides>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Motív Office</vt:lpstr>
      <vt:lpstr>Úlohy (3. seminár)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Úlohy (3. seminár)</dc:title>
  <dc:creator>Maria Derajova</dc:creator>
  <cp:lastModifiedBy>Maria Derajova</cp:lastModifiedBy>
  <cp:revision>10</cp:revision>
  <dcterms:created xsi:type="dcterms:W3CDTF">2021-03-18T10:56:38Z</dcterms:created>
  <dcterms:modified xsi:type="dcterms:W3CDTF">2021-03-18T11:45:51Z</dcterms:modified>
</cp:coreProperties>
</file>