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97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0891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507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60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63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455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45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9763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7484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781286-5A5C-5A95-9BDA-14D9477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1DFC7E-EE19-3AED-E4AE-CB46D841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B59470F-AC0A-75C2-56DE-A2FD294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3F788E4-A668-61B5-6954-C6FD47B0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C75B3E-0B17-92D7-1EF1-22B54EBC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48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24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489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709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20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34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26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294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067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1EED9C-05E2-42A2-AF0D-AB3A5AF16C9D}" type="datetimeFigureOut">
              <a:rPr lang="sk-SK" smtClean="0"/>
              <a:t>12. 11. 2023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41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5AEE36-2BFF-31AB-2667-78095F736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11516" y="992441"/>
            <a:ext cx="9755187" cy="2766528"/>
          </a:xfrm>
        </p:spPr>
        <p:txBody>
          <a:bodyPr/>
          <a:lstStyle/>
          <a:p>
            <a:pPr algn="ctr"/>
            <a:r>
              <a:rPr lang="sk-SK" dirty="0"/>
              <a:t>Štát a právo</a:t>
            </a:r>
            <a:br>
              <a:rPr lang="sk-SK" dirty="0"/>
            </a:br>
            <a:r>
              <a:rPr lang="sk-SK" dirty="0"/>
              <a:t> trestné právo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753078B-5F8A-2034-E6FE-C1873E86906D}"/>
              </a:ext>
            </a:extLst>
          </p:cNvPr>
          <p:cNvSpPr txBox="1"/>
          <p:nvPr/>
        </p:nvSpPr>
        <p:spPr>
          <a:xfrm rot="21388541">
            <a:off x="1804817" y="4594274"/>
            <a:ext cx="7208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Bc. Dominik </a:t>
            </a:r>
            <a:r>
              <a:rPr lang="sk-SK" sz="2800"/>
              <a:t>Valeš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9233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49D24-6F66-A360-E948-2D00B264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581" y="2653260"/>
            <a:ext cx="6704350" cy="1058276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952044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lavná udalosť">
  <a:themeElements>
    <a:clrScheme name="Hlavná udalosť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Hlavná udalosť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lavná udalosť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TM04033927[[fn=Hlavná udalosť]]</Template>
  <TotalTime>3375</TotalTime>
  <Words>14</Words>
  <Application>Microsoft Office PowerPoint</Application>
  <PresentationFormat>Širokouhlá</PresentationFormat>
  <Paragraphs>3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5" baseType="lpstr">
      <vt:lpstr>Arial</vt:lpstr>
      <vt:lpstr>Impact</vt:lpstr>
      <vt:lpstr>Hlavná udalosť</vt:lpstr>
      <vt:lpstr>Štát a právo  trestné právo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 a právo  trestné právo</dc:title>
  <dc:creator>Dominik Valeš</dc:creator>
  <cp:lastModifiedBy>Dominik Valeš</cp:lastModifiedBy>
  <cp:revision>3</cp:revision>
  <dcterms:created xsi:type="dcterms:W3CDTF">2023-10-01T09:10:50Z</dcterms:created>
  <dcterms:modified xsi:type="dcterms:W3CDTF">2023-11-12T19:09:36Z</dcterms:modified>
</cp:coreProperties>
</file>