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92E2F3-A957-4897-AE39-228CC061DCDB}" type="datetimeFigureOut">
              <a:rPr lang="sk-SK" smtClean="0"/>
              <a:pPr/>
              <a:t>1.2.2017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1.2.2017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1.2.2017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1.2.2017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1.2.2017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1.2.2017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1.2.2017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1.2.2017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1.2.2017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1.2.2017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1.2.2017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F92E2F3-A957-4897-AE39-228CC061DCDB}" type="datetimeFigureOut">
              <a:rPr lang="sk-SK" smtClean="0"/>
              <a:pPr/>
              <a:t>1.2.2017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83341" y="404664"/>
            <a:ext cx="6777318" cy="271505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>
                <a:solidFill>
                  <a:schemeClr val="bg1"/>
                </a:solidFill>
              </a:rPr>
              <a:t>Spôsoby rozmnožovania organizmov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364088" y="5733256"/>
            <a:ext cx="3416424" cy="59724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r"/>
            <a:r>
              <a:rPr lang="sk-SK" dirty="0" smtClean="0">
                <a:solidFill>
                  <a:schemeClr val="bg1"/>
                </a:solidFill>
              </a:rPr>
              <a:t>Mgr. Ivana </a:t>
            </a:r>
            <a:r>
              <a:rPr lang="sk-SK" dirty="0" err="1" smtClean="0">
                <a:solidFill>
                  <a:schemeClr val="bg1"/>
                </a:solidFill>
              </a:rPr>
              <a:t>Richnavská</a:t>
            </a:r>
            <a:endParaRPr lang="sk-S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3341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Resultado de imagem para menav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470" y="87312"/>
            <a:ext cx="3076575" cy="438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črievičk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75856" y="620688"/>
            <a:ext cx="3729038" cy="347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pupav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268577"/>
            <a:ext cx="2739294" cy="205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zajac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206400"/>
            <a:ext cx="3183676" cy="211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57125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714348" y="357166"/>
            <a:ext cx="7756263" cy="105425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1-bunkové o.</a:t>
            </a:r>
            <a:endParaRPr lang="sk-SK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Výsledok vyhľadávania obrázkov pre dopyt meioz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44" y="3929066"/>
            <a:ext cx="4714908" cy="29546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1028" name="Picture 4" descr="Výsledok vyhľadávania obrázkov pre dopyt mitoz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00174"/>
            <a:ext cx="5343553" cy="2607242"/>
          </a:xfrm>
          <a:prstGeom prst="rect">
            <a:avLst/>
          </a:prstGeom>
          <a:noFill/>
        </p:spPr>
      </p:pic>
      <p:sp>
        <p:nvSpPr>
          <p:cNvPr id="6" name="Obdĺžnik 5"/>
          <p:cNvSpPr/>
          <p:nvPr/>
        </p:nvSpPr>
        <p:spPr>
          <a:xfrm>
            <a:off x="0" y="1500174"/>
            <a:ext cx="1285852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579481" y="188640"/>
            <a:ext cx="3632480" cy="64807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sz="4000" dirty="0" smtClean="0"/>
              <a:t>Priečne delenie</a:t>
            </a:r>
            <a:endParaRPr lang="sk-SK" sz="4000" dirty="0"/>
          </a:p>
        </p:txBody>
      </p:sp>
      <p:pic>
        <p:nvPicPr>
          <p:cNvPr id="2050" name="Picture 2" descr="Resultado de imagem para priečne deleni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7158" y="1357298"/>
            <a:ext cx="8235702" cy="298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1765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8434" name="Picture 2" descr="Výsledok vyhľadávania obrázkov pre dopyt pučanie kvasinie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-28572"/>
            <a:ext cx="6886572" cy="68865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688490" y="332656"/>
            <a:ext cx="7756263" cy="144016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Rastlinná a živočíšna ríša</a:t>
            </a:r>
            <a:endParaRPr lang="sk-SK" dirty="0"/>
          </a:p>
        </p:txBody>
      </p:sp>
      <p:sp>
        <p:nvSpPr>
          <p:cNvPr id="5" name="Šípka dolu 4"/>
          <p:cNvSpPr/>
          <p:nvPr/>
        </p:nvSpPr>
        <p:spPr>
          <a:xfrm>
            <a:off x="857224" y="1428736"/>
            <a:ext cx="1428760" cy="185738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Šípka dolu 5"/>
          <p:cNvSpPr/>
          <p:nvPr/>
        </p:nvSpPr>
        <p:spPr>
          <a:xfrm>
            <a:off x="6143636" y="1428736"/>
            <a:ext cx="1428760" cy="185738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0" y="3286124"/>
            <a:ext cx="3143272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 smtClean="0"/>
              <a:t>nepohlavné</a:t>
            </a:r>
            <a:endParaRPr lang="sk-SK" sz="3200" dirty="0"/>
          </a:p>
        </p:txBody>
      </p:sp>
      <p:sp>
        <p:nvSpPr>
          <p:cNvPr id="9" name="Obdĺžnik 8"/>
          <p:cNvSpPr/>
          <p:nvPr/>
        </p:nvSpPr>
        <p:spPr>
          <a:xfrm>
            <a:off x="5143504" y="3357562"/>
            <a:ext cx="3143272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 smtClean="0"/>
              <a:t>pohlavné</a:t>
            </a: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xmlns="" val="230093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642910" y="285728"/>
            <a:ext cx="7756263" cy="105425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Nepohlavné r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333575" y="1643050"/>
            <a:ext cx="8810425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Nový jedinec vzniká z ............ buniek ......... organizmu</a:t>
            </a:r>
            <a:endParaRPr lang="sk-SK" sz="2800" dirty="0"/>
          </a:p>
        </p:txBody>
      </p:sp>
      <p:sp>
        <p:nvSpPr>
          <p:cNvPr id="5" name="BlokTextu 4"/>
          <p:cNvSpPr txBox="1"/>
          <p:nvPr/>
        </p:nvSpPr>
        <p:spPr>
          <a:xfrm>
            <a:off x="0" y="2571745"/>
            <a:ext cx="8100294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2800" dirty="0" smtClean="0"/>
              <a:t>Pri tomto rozmnožovaní sa zachovávajú ................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0" y="3357562"/>
            <a:ext cx="8884163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Tento typ rozmnožovania je rozšírený najmä v ríši .......</a:t>
            </a:r>
            <a:endParaRPr lang="sk-SK" sz="2800" dirty="0"/>
          </a:p>
        </p:txBody>
      </p:sp>
      <p:pic>
        <p:nvPicPr>
          <p:cNvPr id="19458" name="Picture 2" descr="Výsledok vyhľadávania obrázkov pre dopyt nepohlavné rozmnožovanie rastlí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3071810"/>
            <a:ext cx="7332669" cy="35630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zaná kniha">
  <a:themeElements>
    <a:clrScheme name="Viazaná kniha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Viazaná kniha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Viazaná kniha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18</TotalTime>
  <Words>44</Words>
  <Application>Microsoft Office PowerPoint</Application>
  <PresentationFormat>Prezentácia na obrazovke (4:3)</PresentationFormat>
  <Paragraphs>11</Paragraphs>
  <Slides>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8" baseType="lpstr">
      <vt:lpstr>Viazaná kniha</vt:lpstr>
      <vt:lpstr>Spôsoby rozmnožovania organizmov</vt:lpstr>
      <vt:lpstr>Snímka 2</vt:lpstr>
      <vt:lpstr>1-bunkové o.</vt:lpstr>
      <vt:lpstr>Priečne delenie</vt:lpstr>
      <vt:lpstr>Snímka 5</vt:lpstr>
      <vt:lpstr>Rastlinná a živočíšna ríša</vt:lpstr>
      <vt:lpstr>Nepohlavné r.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Spôsoby rozmnožovania organizmov</dc:title>
  <dc:creator>Guest</dc:creator>
  <cp:lastModifiedBy>hp</cp:lastModifiedBy>
  <cp:revision>19</cp:revision>
  <dcterms:created xsi:type="dcterms:W3CDTF">2017-01-31T08:59:34Z</dcterms:created>
  <dcterms:modified xsi:type="dcterms:W3CDTF">2017-02-01T18:45:22Z</dcterms:modified>
</cp:coreProperties>
</file>